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media/image1.jpeg" ContentType="image/jpeg"/>
  <Override PartName="/ppt/media/image2.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1pPr>
    <a:lvl2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2pPr>
    <a:lvl3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3pPr>
    <a:lvl4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4pPr>
    <a:lvl5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5pPr>
    <a:lvl6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6pPr>
    <a:lvl7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7pPr>
    <a:lvl8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8pPr>
    <a:lvl9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C7B018BB-80A7-4F77-B60F-C8B233D01FF8}"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EEE7283C-3CF3-47DC-8721-378D4A62B228}"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CF821DB8-F4EB-4A41-A1BA-3FCAFE7338EE}"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33BA23B1-9221-436E-865A-0063620EA4FD}"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2708684C-4D16-4618-839F-0558EEFCDFE6}" styleName="">
    <a:tblBg/>
    <a:wholeTb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wholeTbl>
    <a:band2H>
      <a:tcTxStyle b="def" i="def"/>
      <a:tcStyle>
        <a:tcBdr/>
        <a:fill>
          <a:solidFill>
            <a:srgbClr val="FFFFFF"/>
          </a:solidFill>
        </a:fill>
      </a:tcStyle>
    </a:band2H>
    <a:firstCol>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Col>
    <a:la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n">
        <a:font>
          <a:latin typeface="Arial"/>
          <a:ea typeface="Arial"/>
          <a:cs typeface="Arial"/>
        </a:font>
        <a:srgbClr val="353535"/>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ph type="sldImg"/>
          </p:nvPr>
        </p:nvSpPr>
        <p:spPr>
          <a:xfrm>
            <a:off x="1143000" y="685800"/>
            <a:ext cx="4572000" cy="3429000"/>
          </a:xfrm>
          <a:prstGeom prst="rect">
            <a:avLst/>
          </a:prstGeom>
        </p:spPr>
        <p:txBody>
          <a:bodyPr/>
          <a:lstStyle/>
          <a:p>
            <a:pPr/>
          </a:p>
        </p:txBody>
      </p:sp>
      <p:sp>
        <p:nvSpPr>
          <p:cNvPr id="224" name="Shape 2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219200" latinLnBrk="0">
      <a:lnSpc>
        <a:spcPct val="117999"/>
      </a:lnSpc>
      <a:defRPr sz="5800">
        <a:latin typeface="+mj-lt"/>
        <a:ea typeface="+mj-ea"/>
        <a:cs typeface="+mj-cs"/>
        <a:sym typeface="Helvetica Neue"/>
      </a:defRPr>
    </a:lvl1pPr>
    <a:lvl2pPr indent="228600" defTabSz="1219200" latinLnBrk="0">
      <a:lnSpc>
        <a:spcPct val="117999"/>
      </a:lnSpc>
      <a:defRPr sz="5800">
        <a:latin typeface="+mj-lt"/>
        <a:ea typeface="+mj-ea"/>
        <a:cs typeface="+mj-cs"/>
        <a:sym typeface="Helvetica Neue"/>
      </a:defRPr>
    </a:lvl2pPr>
    <a:lvl3pPr indent="457200" defTabSz="1219200" latinLnBrk="0">
      <a:lnSpc>
        <a:spcPct val="117999"/>
      </a:lnSpc>
      <a:defRPr sz="5800">
        <a:latin typeface="+mj-lt"/>
        <a:ea typeface="+mj-ea"/>
        <a:cs typeface="+mj-cs"/>
        <a:sym typeface="Helvetica Neue"/>
      </a:defRPr>
    </a:lvl3pPr>
    <a:lvl4pPr indent="685800" defTabSz="1219200" latinLnBrk="0">
      <a:lnSpc>
        <a:spcPct val="117999"/>
      </a:lnSpc>
      <a:defRPr sz="5800">
        <a:latin typeface="+mj-lt"/>
        <a:ea typeface="+mj-ea"/>
        <a:cs typeface="+mj-cs"/>
        <a:sym typeface="Helvetica Neue"/>
      </a:defRPr>
    </a:lvl4pPr>
    <a:lvl5pPr indent="914400" defTabSz="1219200" latinLnBrk="0">
      <a:lnSpc>
        <a:spcPct val="117999"/>
      </a:lnSpc>
      <a:defRPr sz="5800">
        <a:latin typeface="+mj-lt"/>
        <a:ea typeface="+mj-ea"/>
        <a:cs typeface="+mj-cs"/>
        <a:sym typeface="Helvetica Neue"/>
      </a:defRPr>
    </a:lvl5pPr>
    <a:lvl6pPr indent="1143000" defTabSz="1219200" latinLnBrk="0">
      <a:lnSpc>
        <a:spcPct val="117999"/>
      </a:lnSpc>
      <a:defRPr sz="5800">
        <a:latin typeface="+mj-lt"/>
        <a:ea typeface="+mj-ea"/>
        <a:cs typeface="+mj-cs"/>
        <a:sym typeface="Helvetica Neue"/>
      </a:defRPr>
    </a:lvl6pPr>
    <a:lvl7pPr indent="1371600" defTabSz="1219200" latinLnBrk="0">
      <a:lnSpc>
        <a:spcPct val="117999"/>
      </a:lnSpc>
      <a:defRPr sz="5800">
        <a:latin typeface="+mj-lt"/>
        <a:ea typeface="+mj-ea"/>
        <a:cs typeface="+mj-cs"/>
        <a:sym typeface="Helvetica Neue"/>
      </a:defRPr>
    </a:lvl7pPr>
    <a:lvl8pPr indent="1600200" defTabSz="1219200" latinLnBrk="0">
      <a:lnSpc>
        <a:spcPct val="117999"/>
      </a:lnSpc>
      <a:defRPr sz="5800">
        <a:latin typeface="+mj-lt"/>
        <a:ea typeface="+mj-ea"/>
        <a:cs typeface="+mj-cs"/>
        <a:sym typeface="Helvetica Neue"/>
      </a:defRPr>
    </a:lvl8pPr>
    <a:lvl9pPr indent="1828800" defTabSz="1219200" latinLnBrk="0">
      <a:lnSpc>
        <a:spcPct val="117999"/>
      </a:lnSpc>
      <a:defRPr sz="5800">
        <a:latin typeface="+mj-lt"/>
        <a:ea typeface="+mj-ea"/>
        <a:cs typeface="+mj-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4_Section Title- Beacon">
    <p:spTree>
      <p:nvGrpSpPr>
        <p:cNvPr id="1" name=""/>
        <p:cNvGrpSpPr/>
        <p:nvPr/>
      </p:nvGrpSpPr>
      <p:grpSpPr>
        <a:xfrm>
          <a:off x="0" y="0"/>
          <a:ext cx="0" cy="0"/>
          <a:chOff x="0" y="0"/>
          <a:chExt cx="0" cy="0"/>
        </a:xfrm>
      </p:grpSpPr>
      <p:sp>
        <p:nvSpPr>
          <p:cNvPr id="16"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7"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sp>
        <p:nvSpPr>
          <p:cNvPr id="18" name="Rectangle"/>
          <p:cNvSpPr/>
          <p:nvPr/>
        </p:nvSpPr>
        <p:spPr>
          <a:xfrm>
            <a:off x="-25400" y="13639800"/>
            <a:ext cx="24434401" cy="152795"/>
          </a:xfrm>
          <a:prstGeom prst="rect">
            <a:avLst/>
          </a:prstGeom>
          <a:solidFill>
            <a:srgbClr val="EA1D28"/>
          </a:solidFill>
          <a:ln w="12700">
            <a:miter lim="400000"/>
          </a:ln>
        </p:spPr>
        <p:txBody>
          <a:bodyPr lIns="121919" tIns="121919" rIns="121919" bIns="121919" anchor="ctr"/>
          <a:lstStyle/>
          <a:p>
            <a:pPr algn="ctr">
              <a:defRPr sz="4800">
                <a:solidFill>
                  <a:srgbClr val="0092D2"/>
                </a:solidFill>
                <a:latin typeface="Calibri"/>
                <a:ea typeface="Calibri"/>
                <a:cs typeface="Calibri"/>
                <a:sym typeface="Calibri"/>
              </a:defRPr>
            </a:pPr>
          </a:p>
        </p:txBody>
      </p:sp>
      <p:pic>
        <p:nvPicPr>
          <p:cNvPr id="19" name="image00.png" descr="image00.png"/>
          <p:cNvPicPr>
            <a:picLocks noChangeAspect="1"/>
          </p:cNvPicPr>
          <p:nvPr/>
        </p:nvPicPr>
        <p:blipFill>
          <a:blip r:embed="rId3">
            <a:extLst/>
          </a:blip>
          <a:stretch>
            <a:fillRect/>
          </a:stretch>
        </p:blipFill>
        <p:spPr>
          <a:xfrm>
            <a:off x="11379200" y="8389618"/>
            <a:ext cx="15142399" cy="4827199"/>
          </a:xfrm>
          <a:prstGeom prst="rect">
            <a:avLst/>
          </a:prstGeom>
          <a:ln w="12700">
            <a:miter lim="400000"/>
          </a:ln>
        </p:spPr>
      </p:pic>
      <p:sp>
        <p:nvSpPr>
          <p:cNvPr id="20" name="Rectangle"/>
          <p:cNvSpPr/>
          <p:nvPr/>
        </p:nvSpPr>
        <p:spPr>
          <a:xfrm>
            <a:off x="-2129366" y="3802378"/>
            <a:ext cx="3263998" cy="148799"/>
          </a:xfrm>
          <a:prstGeom prst="rect">
            <a:avLst/>
          </a:prstGeom>
          <a:solidFill>
            <a:schemeClr val="accent1"/>
          </a:solidFill>
          <a:ln w="12700">
            <a:miter lim="400000"/>
          </a:ln>
        </p:spPr>
        <p:txBody>
          <a:bodyPr lIns="121919" tIns="121919" rIns="121919" bIns="121919" anchor="ctr"/>
          <a:lstStyle/>
          <a:p>
            <a:pPr algn="ctr">
              <a:defRPr sz="4800">
                <a:solidFill>
                  <a:schemeClr val="accent2"/>
                </a:solidFill>
                <a:latin typeface="Verdana"/>
                <a:ea typeface="Verdana"/>
                <a:cs typeface="Verdana"/>
                <a:sym typeface="Verdana"/>
              </a:defRPr>
            </a:pPr>
          </a:p>
        </p:txBody>
      </p:sp>
      <p:pic>
        <p:nvPicPr>
          <p:cNvPr id="21" name="image01.jpg" descr="image01.jpg"/>
          <p:cNvPicPr>
            <a:picLocks noChangeAspect="1"/>
          </p:cNvPicPr>
          <p:nvPr/>
        </p:nvPicPr>
        <p:blipFill>
          <a:blip r:embed="rId4">
            <a:extLst/>
          </a:blip>
          <a:stretch>
            <a:fillRect/>
          </a:stretch>
        </p:blipFill>
        <p:spPr>
          <a:xfrm>
            <a:off x="21221703" y="10138410"/>
            <a:ext cx="439998" cy="411199"/>
          </a:xfrm>
          <a:prstGeom prst="rect">
            <a:avLst/>
          </a:prstGeom>
          <a:ln w="12700">
            <a:miter lim="400000"/>
          </a:ln>
        </p:spPr>
      </p:pic>
      <p:sp>
        <p:nvSpPr>
          <p:cNvPr id="22" name="Title Text"/>
          <p:cNvSpPr/>
          <p:nvPr>
            <p:ph type="title"/>
          </p:nvPr>
        </p:nvSpPr>
        <p:spPr>
          <a:xfrm>
            <a:off x="1678508" y="2642581"/>
            <a:ext cx="18472001" cy="2940001"/>
          </a:xfrm>
          <a:prstGeom prst="rect">
            <a:avLst/>
          </a:prstGeom>
        </p:spPr>
        <p:txBody>
          <a:bodyPr anchor="t"/>
          <a:lstStyle>
            <a:lvl1pPr>
              <a:lnSpc>
                <a:spcPct val="90000"/>
              </a:lnSpc>
            </a:lvl1pPr>
          </a:lstStyle>
          <a:p>
            <a:pPr/>
            <a:r>
              <a:t>Title Text</a:t>
            </a:r>
          </a:p>
        </p:txBody>
      </p:sp>
      <p:sp>
        <p:nvSpPr>
          <p:cNvPr id="23" name="Body Level One…"/>
          <p:cNvSpPr/>
          <p:nvPr>
            <p:ph type="body" sz="quarter" idx="1"/>
          </p:nvPr>
        </p:nvSpPr>
        <p:spPr>
          <a:xfrm>
            <a:off x="1690109" y="4626618"/>
            <a:ext cx="18460801" cy="998399"/>
          </a:xfrm>
          <a:prstGeom prst="rect">
            <a:avLst/>
          </a:prstGeom>
        </p:spPr>
        <p:txBody>
          <a:bodyPr/>
          <a:lstStyle>
            <a:lvl1pPr marL="0" indent="0">
              <a:spcBef>
                <a:spcPts val="500"/>
              </a:spcBef>
            </a:lvl1pPr>
            <a:lvl2pPr marL="0" indent="457200">
              <a:spcBef>
                <a:spcPts val="500"/>
              </a:spcBef>
              <a:buSzTx/>
              <a:buNone/>
            </a:lvl2pPr>
            <a:lvl3pPr marL="0" indent="914400">
              <a:spcBef>
                <a:spcPts val="500"/>
              </a:spcBef>
              <a:buSzTx/>
              <a:buNone/>
            </a:lvl3pPr>
            <a:lvl4pPr marL="0" indent="1371600">
              <a:spcBef>
                <a:spcPts val="500"/>
              </a:spcBef>
              <a:buSzTx/>
              <a:buNone/>
            </a:lvl4pPr>
            <a:lvl5pPr marL="0" indent="1828800">
              <a:spcBef>
                <a:spcPts val="50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3_Title / Section Opener / Team">
    <p:spTree>
      <p:nvGrpSpPr>
        <p:cNvPr id="1" name=""/>
        <p:cNvGrpSpPr/>
        <p:nvPr/>
      </p:nvGrpSpPr>
      <p:grpSpPr>
        <a:xfrm>
          <a:off x="0" y="0"/>
          <a:ext cx="0" cy="0"/>
          <a:chOff x="0" y="0"/>
          <a:chExt cx="0" cy="0"/>
        </a:xfrm>
      </p:grpSpPr>
      <p:sp>
        <p:nvSpPr>
          <p:cNvPr id="117"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18"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11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2_Section Title- Beacon">
    <p:spTree>
      <p:nvGrpSpPr>
        <p:cNvPr id="1" name=""/>
        <p:cNvGrpSpPr/>
        <p:nvPr/>
      </p:nvGrpSpPr>
      <p:grpSpPr>
        <a:xfrm>
          <a:off x="0" y="0"/>
          <a:ext cx="0" cy="0"/>
          <a:chOff x="0" y="0"/>
          <a:chExt cx="0" cy="0"/>
        </a:xfrm>
      </p:grpSpPr>
      <p:sp>
        <p:nvSpPr>
          <p:cNvPr id="126"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27"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sp>
        <p:nvSpPr>
          <p:cNvPr id="128" name="Rectangle"/>
          <p:cNvSpPr/>
          <p:nvPr/>
        </p:nvSpPr>
        <p:spPr>
          <a:xfrm>
            <a:off x="-25400" y="-87629"/>
            <a:ext cx="24434401" cy="13715998"/>
          </a:xfrm>
          <a:prstGeom prst="rect">
            <a:avLst/>
          </a:prstGeom>
          <a:solidFill>
            <a:srgbClr val="FFFFFE"/>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129" name="Rectangle"/>
          <p:cNvSpPr/>
          <p:nvPr/>
        </p:nvSpPr>
        <p:spPr>
          <a:xfrm>
            <a:off x="-25400" y="13639800"/>
            <a:ext cx="24434401" cy="152795"/>
          </a:xfrm>
          <a:prstGeom prst="rect">
            <a:avLst/>
          </a:prstGeom>
          <a:solidFill>
            <a:srgbClr val="EA1D28"/>
          </a:solidFill>
          <a:ln w="12700">
            <a:miter lim="400000"/>
          </a:ln>
        </p:spPr>
        <p:txBody>
          <a:bodyPr lIns="121919" tIns="121919" rIns="121919" bIns="121919" anchor="ctr"/>
          <a:lstStyle/>
          <a:p>
            <a:pPr algn="ctr">
              <a:defRPr sz="4800">
                <a:solidFill>
                  <a:srgbClr val="0092D2"/>
                </a:solidFill>
                <a:latin typeface="Calibri"/>
                <a:ea typeface="Calibri"/>
                <a:cs typeface="Calibri"/>
                <a:sym typeface="Calibri"/>
              </a:defRPr>
            </a:pPr>
          </a:p>
        </p:txBody>
      </p:sp>
      <p:pic>
        <p:nvPicPr>
          <p:cNvPr id="130" name="image00.png" descr="image00.png"/>
          <p:cNvPicPr>
            <a:picLocks noChangeAspect="1"/>
          </p:cNvPicPr>
          <p:nvPr/>
        </p:nvPicPr>
        <p:blipFill>
          <a:blip r:embed="rId3">
            <a:extLst/>
          </a:blip>
          <a:stretch>
            <a:fillRect/>
          </a:stretch>
        </p:blipFill>
        <p:spPr>
          <a:xfrm>
            <a:off x="8081434" y="5981698"/>
            <a:ext cx="18321599" cy="5840799"/>
          </a:xfrm>
          <a:prstGeom prst="rect">
            <a:avLst/>
          </a:prstGeom>
          <a:ln w="12700">
            <a:miter lim="400000"/>
          </a:ln>
        </p:spPr>
      </p:pic>
      <p:pic>
        <p:nvPicPr>
          <p:cNvPr id="131" name="image01.jpg" descr="image01.jpg"/>
          <p:cNvPicPr>
            <a:picLocks noChangeAspect="1"/>
          </p:cNvPicPr>
          <p:nvPr/>
        </p:nvPicPr>
        <p:blipFill>
          <a:blip r:embed="rId4">
            <a:extLst/>
          </a:blip>
          <a:stretch>
            <a:fillRect/>
          </a:stretch>
        </p:blipFill>
        <p:spPr>
          <a:xfrm>
            <a:off x="20010969" y="8096250"/>
            <a:ext cx="533598" cy="499199"/>
          </a:xfrm>
          <a:prstGeom prst="rect">
            <a:avLst/>
          </a:prstGeom>
          <a:ln w="12700">
            <a:miter lim="400000"/>
          </a:ln>
        </p:spPr>
      </p:pic>
      <p:sp>
        <p:nvSpPr>
          <p:cNvPr id="13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End Slide / Thank you - 2">
    <p:spTree>
      <p:nvGrpSpPr>
        <p:cNvPr id="1" name=""/>
        <p:cNvGrpSpPr/>
        <p:nvPr/>
      </p:nvGrpSpPr>
      <p:grpSpPr>
        <a:xfrm>
          <a:off x="0" y="0"/>
          <a:ext cx="0" cy="0"/>
          <a:chOff x="0" y="0"/>
          <a:chExt cx="0" cy="0"/>
        </a:xfrm>
      </p:grpSpPr>
      <p:sp>
        <p:nvSpPr>
          <p:cNvPr id="139"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40"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sp>
        <p:nvSpPr>
          <p:cNvPr id="141" name="Rectangle"/>
          <p:cNvSpPr/>
          <p:nvPr/>
        </p:nvSpPr>
        <p:spPr>
          <a:xfrm>
            <a:off x="-25400" y="13639800"/>
            <a:ext cx="24434401" cy="152795"/>
          </a:xfrm>
          <a:prstGeom prst="rect">
            <a:avLst/>
          </a:prstGeom>
          <a:solidFill>
            <a:srgbClr val="EA1D28"/>
          </a:solidFill>
          <a:ln w="12700">
            <a:miter lim="400000"/>
          </a:ln>
        </p:spPr>
        <p:txBody>
          <a:bodyPr lIns="121919" tIns="121919" rIns="121919" bIns="121919" anchor="ctr"/>
          <a:lstStyle/>
          <a:p>
            <a:pPr algn="ctr">
              <a:defRPr sz="4800">
                <a:solidFill>
                  <a:srgbClr val="0092D2"/>
                </a:solidFill>
                <a:latin typeface="Calibri"/>
                <a:ea typeface="Calibri"/>
                <a:cs typeface="Calibri"/>
                <a:sym typeface="Calibri"/>
              </a:defRPr>
            </a:pPr>
          </a:p>
        </p:txBody>
      </p:sp>
      <p:pic>
        <p:nvPicPr>
          <p:cNvPr id="142" name="image00.png" descr="image00.png"/>
          <p:cNvPicPr>
            <a:picLocks noChangeAspect="1"/>
          </p:cNvPicPr>
          <p:nvPr/>
        </p:nvPicPr>
        <p:blipFill>
          <a:blip r:embed="rId3">
            <a:extLst/>
          </a:blip>
          <a:stretch>
            <a:fillRect/>
          </a:stretch>
        </p:blipFill>
        <p:spPr>
          <a:xfrm>
            <a:off x="11379200" y="8389618"/>
            <a:ext cx="15142399" cy="4827199"/>
          </a:xfrm>
          <a:prstGeom prst="rect">
            <a:avLst/>
          </a:prstGeom>
          <a:ln w="12700">
            <a:miter lim="400000"/>
          </a:ln>
        </p:spPr>
      </p:pic>
      <p:sp>
        <p:nvSpPr>
          <p:cNvPr id="143" name="Rectangle"/>
          <p:cNvSpPr/>
          <p:nvPr/>
        </p:nvSpPr>
        <p:spPr>
          <a:xfrm>
            <a:off x="-2129366" y="3802378"/>
            <a:ext cx="3263998" cy="148799"/>
          </a:xfrm>
          <a:prstGeom prst="rect">
            <a:avLst/>
          </a:prstGeom>
          <a:solidFill>
            <a:schemeClr val="accent1"/>
          </a:solidFill>
          <a:ln w="12700">
            <a:miter lim="400000"/>
          </a:ln>
        </p:spPr>
        <p:txBody>
          <a:bodyPr lIns="121919" tIns="121919" rIns="121919" bIns="121919" anchor="ctr"/>
          <a:lstStyle/>
          <a:p>
            <a:pPr algn="ctr">
              <a:defRPr sz="4800">
                <a:solidFill>
                  <a:schemeClr val="accent2"/>
                </a:solidFill>
                <a:latin typeface="Verdana"/>
                <a:ea typeface="Verdana"/>
                <a:cs typeface="Verdana"/>
                <a:sym typeface="Verdana"/>
              </a:defRPr>
            </a:pPr>
          </a:p>
        </p:txBody>
      </p:sp>
      <p:pic>
        <p:nvPicPr>
          <p:cNvPr id="144" name="image01.jpg" descr="image01.jpg"/>
          <p:cNvPicPr>
            <a:picLocks noChangeAspect="1"/>
          </p:cNvPicPr>
          <p:nvPr/>
        </p:nvPicPr>
        <p:blipFill>
          <a:blip r:embed="rId4">
            <a:extLst/>
          </a:blip>
          <a:stretch>
            <a:fillRect/>
          </a:stretch>
        </p:blipFill>
        <p:spPr>
          <a:xfrm>
            <a:off x="21221703" y="10138410"/>
            <a:ext cx="439998" cy="411199"/>
          </a:xfrm>
          <a:prstGeom prst="rect">
            <a:avLst/>
          </a:prstGeom>
          <a:ln w="12700">
            <a:miter lim="400000"/>
          </a:ln>
        </p:spPr>
      </p:pic>
      <p:sp>
        <p:nvSpPr>
          <p:cNvPr id="145" name="Title Text"/>
          <p:cNvSpPr/>
          <p:nvPr>
            <p:ph type="title"/>
          </p:nvPr>
        </p:nvSpPr>
        <p:spPr>
          <a:xfrm>
            <a:off x="1678508" y="2642581"/>
            <a:ext cx="18472001" cy="2940001"/>
          </a:xfrm>
          <a:prstGeom prst="rect">
            <a:avLst/>
          </a:prstGeom>
        </p:spPr>
        <p:txBody>
          <a:bodyPr anchor="t"/>
          <a:lstStyle>
            <a:lvl1pPr>
              <a:lnSpc>
                <a:spcPct val="90000"/>
              </a:lnSpc>
            </a:lvl1pPr>
          </a:lstStyle>
          <a:p>
            <a:pPr/>
            <a:r>
              <a:t>Title Text</a:t>
            </a:r>
          </a:p>
        </p:txBody>
      </p:sp>
      <p:sp>
        <p:nvSpPr>
          <p:cNvPr id="146" name="Body Level One…"/>
          <p:cNvSpPr/>
          <p:nvPr>
            <p:ph type="body" sz="quarter" idx="1"/>
          </p:nvPr>
        </p:nvSpPr>
        <p:spPr>
          <a:xfrm>
            <a:off x="1690109" y="4626618"/>
            <a:ext cx="18460801" cy="998399"/>
          </a:xfrm>
          <a:prstGeom prst="rect">
            <a:avLst/>
          </a:prstGeom>
        </p:spPr>
        <p:txBody>
          <a:bodyPr/>
          <a:lstStyle>
            <a:lvl1pPr marL="0" indent="0"/>
            <a:lvl2pPr marL="0" indent="457200">
              <a:buSzTx/>
              <a:buNone/>
            </a:lvl2pPr>
            <a:lvl3pPr marL="0" indent="914400">
              <a:buSzTx/>
              <a:buNone/>
            </a:lvl3pPr>
            <a:lvl4pPr marL="0" indent="1371600">
              <a:buSzTx/>
              <a:buNone/>
            </a:lvl4pPr>
            <a:lvl5pPr marL="0" indent="1828800">
              <a:buSzTx/>
              <a:buNone/>
            </a:lvl5pPr>
          </a:lstStyle>
          <a:p>
            <a:pPr/>
            <a:r>
              <a:t>Body Level One</a:t>
            </a:r>
          </a:p>
          <a:p>
            <a:pPr lvl="1"/>
            <a:r>
              <a:t>Body Level Two</a:t>
            </a:r>
          </a:p>
          <a:p>
            <a:pPr lvl="2"/>
            <a:r>
              <a:t>Body Level Three</a:t>
            </a:r>
          </a:p>
          <a:p>
            <a:pPr lvl="3"/>
            <a:r>
              <a:t>Body Level Four</a:t>
            </a:r>
          </a:p>
          <a:p>
            <a:pPr lvl="4"/>
            <a:r>
              <a:t>Body Level Five</a:t>
            </a:r>
          </a:p>
        </p:txBody>
      </p:sp>
      <p:pic>
        <p:nvPicPr>
          <p:cNvPr id="147" name="cassandra_summit.png" descr="cassandra_summit.png"/>
          <p:cNvPicPr>
            <a:picLocks noChangeAspect="1"/>
          </p:cNvPicPr>
          <p:nvPr/>
        </p:nvPicPr>
        <p:blipFill>
          <a:blip r:embed="rId5">
            <a:extLst/>
          </a:blip>
          <a:stretch>
            <a:fillRect/>
          </a:stretch>
        </p:blipFill>
        <p:spPr>
          <a:xfrm>
            <a:off x="3115733" y="7051939"/>
            <a:ext cx="4165601" cy="3318934"/>
          </a:xfrm>
          <a:prstGeom prst="rect">
            <a:avLst/>
          </a:prstGeom>
          <a:ln w="12700">
            <a:miter lim="400000"/>
          </a:ln>
        </p:spPr>
      </p:pic>
      <p:sp>
        <p:nvSpPr>
          <p:cNvPr id="14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55"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56"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sp>
        <p:nvSpPr>
          <p:cNvPr id="157" name="Title Text"/>
          <p:cNvSpPr/>
          <p:nvPr>
            <p:ph type="title"/>
          </p:nvPr>
        </p:nvSpPr>
        <p:spPr>
          <a:xfrm>
            <a:off x="1219199" y="1503357"/>
            <a:ext cx="21945601" cy="8407022"/>
          </a:xfrm>
          <a:prstGeom prst="rect">
            <a:avLst/>
          </a:prstGeom>
        </p:spPr>
        <p:txBody>
          <a:bodyPr anchor="t"/>
          <a:lstStyle>
            <a:lvl1pPr>
              <a:defRPr sz="19200"/>
            </a:lvl1pPr>
          </a:lstStyle>
          <a:p>
            <a:pPr/>
            <a:r>
              <a:t>Title Text</a:t>
            </a:r>
          </a:p>
        </p:txBody>
      </p:sp>
      <p:sp>
        <p:nvSpPr>
          <p:cNvPr id="158" name="Body Level One…"/>
          <p:cNvSpPr/>
          <p:nvPr>
            <p:ph type="body" sz="half" idx="1"/>
          </p:nvPr>
        </p:nvSpPr>
        <p:spPr>
          <a:xfrm>
            <a:off x="1219199" y="9910378"/>
            <a:ext cx="21945601" cy="3805623"/>
          </a:xfrm>
          <a:prstGeom prst="rect">
            <a:avLst/>
          </a:prstGeom>
        </p:spPr>
        <p:txBody>
          <a:bodyPr/>
          <a:lstStyle>
            <a:lvl1pPr marL="0" indent="0">
              <a:spcBef>
                <a:spcPts val="0"/>
              </a:spcBef>
              <a:defRPr sz="9600">
                <a:solidFill>
                  <a:srgbClr val="353535"/>
                </a:solidFill>
              </a:defRPr>
            </a:lvl1pPr>
            <a:lvl2pPr marL="0" indent="0">
              <a:spcBef>
                <a:spcPts val="0"/>
              </a:spcBef>
              <a:buSzTx/>
              <a:buNone/>
              <a:defRPr sz="9600">
                <a:solidFill>
                  <a:srgbClr val="353535"/>
                </a:solidFill>
              </a:defRPr>
            </a:lvl2pPr>
            <a:lvl3pPr marL="0" indent="0">
              <a:spcBef>
                <a:spcPts val="0"/>
              </a:spcBef>
              <a:buSzTx/>
              <a:buNone/>
              <a:defRPr sz="9600">
                <a:solidFill>
                  <a:srgbClr val="353535"/>
                </a:solidFill>
              </a:defRPr>
            </a:lvl3pPr>
            <a:lvl4pPr marL="0" indent="0">
              <a:spcBef>
                <a:spcPts val="0"/>
              </a:spcBef>
              <a:buSzTx/>
              <a:buNone/>
              <a:defRPr sz="9600">
                <a:solidFill>
                  <a:srgbClr val="353535"/>
                </a:solidFill>
              </a:defRPr>
            </a:lvl4pPr>
            <a:lvl5pPr marL="0" indent="0">
              <a:spcBef>
                <a:spcPts val="0"/>
              </a:spcBef>
              <a:buSzTx/>
              <a:buNone/>
              <a:defRPr sz="9600">
                <a:solidFill>
                  <a:srgbClr val="353535"/>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Line"/>
          <p:cNvSpPr/>
          <p:nvPr/>
        </p:nvSpPr>
        <p:spPr>
          <a:xfrm>
            <a:off x="1219199" y="1097277"/>
            <a:ext cx="21945602" cy="1"/>
          </a:xfrm>
          <a:prstGeom prst="line">
            <a:avLst/>
          </a:prstGeom>
          <a:ln w="152400">
            <a:solidFill>
              <a:schemeClr val="accent1"/>
            </a:solidFill>
          </a:ln>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160" name="Line"/>
          <p:cNvSpPr/>
          <p:nvPr/>
        </p:nvSpPr>
        <p:spPr>
          <a:xfrm>
            <a:off x="1219199" y="9689018"/>
            <a:ext cx="21945602" cy="1"/>
          </a:xfrm>
          <a:prstGeom prst="line">
            <a:avLst/>
          </a:prstGeom>
          <a:ln w="152400">
            <a:solidFill>
              <a:schemeClr val="accent1"/>
            </a:solidFill>
          </a:ln>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16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Introduction Paragraph">
    <p:spTree>
      <p:nvGrpSpPr>
        <p:cNvPr id="1" name=""/>
        <p:cNvGrpSpPr/>
        <p:nvPr/>
      </p:nvGrpSpPr>
      <p:grpSpPr>
        <a:xfrm>
          <a:off x="0" y="0"/>
          <a:ext cx="0" cy="0"/>
          <a:chOff x="0" y="0"/>
          <a:chExt cx="0" cy="0"/>
        </a:xfrm>
      </p:grpSpPr>
      <p:sp>
        <p:nvSpPr>
          <p:cNvPr id="168"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169" name="Title Text"/>
          <p:cNvSpPr/>
          <p:nvPr>
            <p:ph type="title"/>
          </p:nvPr>
        </p:nvSpPr>
        <p:spPr>
          <a:xfrm>
            <a:off x="1430866" y="625666"/>
            <a:ext cx="21945601" cy="2505396"/>
          </a:xfrm>
          <a:prstGeom prst="rect">
            <a:avLst/>
          </a:prstGeom>
        </p:spPr>
        <p:txBody>
          <a:bodyPr anchor="t"/>
          <a:lstStyle/>
          <a:p>
            <a:pPr/>
            <a:r>
              <a:t>Title Text</a:t>
            </a:r>
          </a:p>
        </p:txBody>
      </p:sp>
      <p:sp>
        <p:nvSpPr>
          <p:cNvPr id="170"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71"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172"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Introduction Paragraph">
    <p:spTree>
      <p:nvGrpSpPr>
        <p:cNvPr id="1" name=""/>
        <p:cNvGrpSpPr/>
        <p:nvPr/>
      </p:nvGrpSpPr>
      <p:grpSpPr>
        <a:xfrm>
          <a:off x="0" y="0"/>
          <a:ext cx="0" cy="0"/>
          <a:chOff x="0" y="0"/>
          <a:chExt cx="0" cy="0"/>
        </a:xfrm>
      </p:grpSpPr>
      <p:sp>
        <p:nvSpPr>
          <p:cNvPr id="179"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180" name="Body Level One…"/>
          <p:cNvSpPr/>
          <p:nvPr>
            <p:ph type="body" sz="half" idx="1"/>
          </p:nvPr>
        </p:nvSpPr>
        <p:spPr>
          <a:xfrm>
            <a:off x="1430866" y="3131061"/>
            <a:ext cx="15541601" cy="8481819"/>
          </a:xfrm>
          <a:prstGeom prst="rect">
            <a:avLst/>
          </a:prstGeom>
        </p:spPr>
        <p:txBody>
          <a:bodyPr/>
          <a:lstStyle>
            <a:lvl1pPr marL="0" indent="0"/>
            <a:lvl2pPr marL="0" indent="0">
              <a:buSzTx/>
              <a:buNone/>
            </a:lvl2pPr>
            <a:lvl3pPr marL="0" indent="0">
              <a:buSzTx/>
              <a:buNone/>
            </a:lvl3pPr>
            <a:lvl4pPr marL="0" indent="0">
              <a:buSzTx/>
              <a:buNone/>
            </a:lvl4pPr>
            <a:lvl5pPr marL="0" indent="0">
              <a:buSzTx/>
              <a:buNone/>
            </a:lvl5pPr>
          </a:lstStyle>
          <a:p>
            <a:pPr/>
            <a:r>
              <a:t>Body Level One</a:t>
            </a:r>
          </a:p>
          <a:p>
            <a:pPr lvl="1"/>
            <a:r>
              <a:t>Body Level Two</a:t>
            </a:r>
          </a:p>
          <a:p>
            <a:pPr lvl="2"/>
            <a:r>
              <a:t>Body Level Three</a:t>
            </a:r>
          </a:p>
          <a:p>
            <a:pPr lvl="3"/>
            <a:r>
              <a:t>Body Level Four</a:t>
            </a:r>
          </a:p>
          <a:p>
            <a:pPr lvl="4"/>
            <a:r>
              <a:t>Body Level Five</a:t>
            </a:r>
          </a:p>
        </p:txBody>
      </p:sp>
      <p:sp>
        <p:nvSpPr>
          <p:cNvPr id="181" name="Title Text"/>
          <p:cNvSpPr/>
          <p:nvPr>
            <p:ph type="title"/>
          </p:nvPr>
        </p:nvSpPr>
        <p:spPr>
          <a:xfrm>
            <a:off x="1430866" y="625666"/>
            <a:ext cx="21945601" cy="2505396"/>
          </a:xfrm>
          <a:prstGeom prst="rect">
            <a:avLst/>
          </a:prstGeom>
        </p:spPr>
        <p:txBody>
          <a:bodyPr anchor="t"/>
          <a:lstStyle/>
          <a:p>
            <a:pPr/>
            <a:r>
              <a:t>Title Text</a:t>
            </a:r>
          </a:p>
        </p:txBody>
      </p:sp>
      <p:sp>
        <p:nvSpPr>
          <p:cNvPr id="182"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83" name="image02.jpg" descr="image02.jpg"/>
          <p:cNvPicPr>
            <a:picLocks noChangeAspect="1"/>
          </p:cNvPicPr>
          <p:nvPr/>
        </p:nvPicPr>
        <p:blipFill>
          <a:blip r:embed="rId2">
            <a:extLst/>
          </a:blip>
          <a:stretch>
            <a:fillRect/>
          </a:stretch>
        </p:blipFill>
        <p:spPr>
          <a:xfrm>
            <a:off x="1239519" y="12441766"/>
            <a:ext cx="2776799" cy="875998"/>
          </a:xfrm>
          <a:prstGeom prst="rect">
            <a:avLst/>
          </a:prstGeom>
          <a:ln w="12700">
            <a:miter lim="400000"/>
          </a:ln>
        </p:spPr>
      </p:pic>
      <p:sp>
        <p:nvSpPr>
          <p:cNvPr id="18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Introduction Paragraph">
    <p:spTree>
      <p:nvGrpSpPr>
        <p:cNvPr id="1" name=""/>
        <p:cNvGrpSpPr/>
        <p:nvPr/>
      </p:nvGrpSpPr>
      <p:grpSpPr>
        <a:xfrm>
          <a:off x="0" y="0"/>
          <a:ext cx="0" cy="0"/>
          <a:chOff x="0" y="0"/>
          <a:chExt cx="0" cy="0"/>
        </a:xfrm>
      </p:grpSpPr>
      <p:sp>
        <p:nvSpPr>
          <p:cNvPr id="191"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192" name="Title Text"/>
          <p:cNvSpPr/>
          <p:nvPr>
            <p:ph type="title"/>
          </p:nvPr>
        </p:nvSpPr>
        <p:spPr>
          <a:xfrm>
            <a:off x="1430866" y="625666"/>
            <a:ext cx="21945601" cy="2505396"/>
          </a:xfrm>
          <a:prstGeom prst="rect">
            <a:avLst/>
          </a:prstGeom>
        </p:spPr>
        <p:txBody>
          <a:bodyPr anchor="t"/>
          <a:lstStyle/>
          <a:p>
            <a:pPr/>
            <a:r>
              <a:t>Title Text</a:t>
            </a:r>
          </a:p>
        </p:txBody>
      </p:sp>
      <p:sp>
        <p:nvSpPr>
          <p:cNvPr id="193"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94"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19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Blank Logo">
    <p:spTree>
      <p:nvGrpSpPr>
        <p:cNvPr id="1" name=""/>
        <p:cNvGrpSpPr/>
        <p:nvPr/>
      </p:nvGrpSpPr>
      <p:grpSpPr>
        <a:xfrm>
          <a:off x="0" y="0"/>
          <a:ext cx="0" cy="0"/>
          <a:chOff x="0" y="0"/>
          <a:chExt cx="0" cy="0"/>
        </a:xfrm>
      </p:grpSpPr>
      <p:sp>
        <p:nvSpPr>
          <p:cNvPr id="202"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203" name="image02.jpg" descr="image02.jpg"/>
          <p:cNvPicPr>
            <a:picLocks noChangeAspect="1"/>
          </p:cNvPicPr>
          <p:nvPr/>
        </p:nvPicPr>
        <p:blipFill>
          <a:blip r:embed="rId2">
            <a:extLst/>
          </a:blip>
          <a:stretch>
            <a:fillRect/>
          </a:stretch>
        </p:blipFill>
        <p:spPr>
          <a:xfrm>
            <a:off x="1273386" y="12407899"/>
            <a:ext cx="2776798" cy="875998"/>
          </a:xfrm>
          <a:prstGeom prst="rect">
            <a:avLst/>
          </a:prstGeom>
          <a:ln w="12700">
            <a:miter lim="400000"/>
          </a:ln>
        </p:spPr>
      </p:pic>
      <p:pic>
        <p:nvPicPr>
          <p:cNvPr id="204" name="cassandra_summit.png" descr="cassandra_summit.png"/>
          <p:cNvPicPr>
            <a:picLocks noChangeAspect="1"/>
          </p:cNvPicPr>
          <p:nvPr/>
        </p:nvPicPr>
        <p:blipFill>
          <a:blip r:embed="rId3">
            <a:extLst/>
          </a:blip>
          <a:srcRect l="0" t="0" r="0" b="0"/>
          <a:stretch>
            <a:fillRect/>
          </a:stretch>
        </p:blipFill>
        <p:spPr>
          <a:xfrm>
            <a:off x="21971539" y="12018105"/>
            <a:ext cx="2077931" cy="1655587"/>
          </a:xfrm>
          <a:prstGeom prst="rect">
            <a:avLst/>
          </a:prstGeom>
          <a:ln w="12700">
            <a:miter lim="400000"/>
          </a:ln>
        </p:spPr>
      </p:pic>
      <p:sp>
        <p:nvSpPr>
          <p:cNvPr id="20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Introduction Paragraph">
    <p:spTree>
      <p:nvGrpSpPr>
        <p:cNvPr id="1" name=""/>
        <p:cNvGrpSpPr/>
        <p:nvPr/>
      </p:nvGrpSpPr>
      <p:grpSpPr>
        <a:xfrm>
          <a:off x="0" y="0"/>
          <a:ext cx="0" cy="0"/>
          <a:chOff x="0" y="0"/>
          <a:chExt cx="0" cy="0"/>
        </a:xfrm>
      </p:grpSpPr>
      <p:sp>
        <p:nvSpPr>
          <p:cNvPr id="212"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213" name="image02.jpg" descr="image02.jpg"/>
          <p:cNvPicPr>
            <a:picLocks noChangeAspect="1"/>
          </p:cNvPicPr>
          <p:nvPr/>
        </p:nvPicPr>
        <p:blipFill>
          <a:blip r:embed="rId2">
            <a:extLst/>
          </a:blip>
          <a:stretch>
            <a:fillRect/>
          </a:stretch>
        </p:blipFill>
        <p:spPr>
          <a:xfrm>
            <a:off x="1239519" y="12441766"/>
            <a:ext cx="2776799" cy="875998"/>
          </a:xfrm>
          <a:prstGeom prst="rect">
            <a:avLst/>
          </a:prstGeom>
          <a:ln w="12700">
            <a:miter lim="400000"/>
          </a:ln>
        </p:spPr>
      </p:pic>
      <p:sp>
        <p:nvSpPr>
          <p:cNvPr id="214"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215" name="Body Level One…"/>
          <p:cNvSpPr/>
          <p:nvPr>
            <p:ph type="body" sz="half" idx="1"/>
          </p:nvPr>
        </p:nvSpPr>
        <p:spPr>
          <a:xfrm>
            <a:off x="1430866" y="3131061"/>
            <a:ext cx="15541601" cy="7936089"/>
          </a:xfrm>
          <a:prstGeom prst="rect">
            <a:avLst/>
          </a:prstGeom>
        </p:spPr>
        <p:txBody>
          <a:bodyPr/>
          <a:lstStyle>
            <a:lvl1pPr marL="0" indent="0"/>
            <a:lvl2pPr marL="0" indent="0">
              <a:buSzTx/>
              <a:buNone/>
            </a:lvl2pPr>
            <a:lvl3pPr marL="0" indent="0">
              <a:buSzTx/>
              <a:buNone/>
            </a:lvl3pPr>
            <a:lvl4pPr marL="0" indent="0">
              <a:buSzTx/>
              <a:buNone/>
            </a:lvl4pPr>
            <a:lvl5pPr marL="0" indent="0">
              <a:buSzTx/>
              <a:buNone/>
            </a:lvl5pPr>
          </a:lstStyle>
          <a:p>
            <a:pPr/>
            <a:r>
              <a:t>Body Level One</a:t>
            </a:r>
          </a:p>
          <a:p>
            <a:pPr lvl="1"/>
            <a:r>
              <a:t>Body Level Two</a:t>
            </a:r>
          </a:p>
          <a:p>
            <a:pPr lvl="2"/>
            <a:r>
              <a:t>Body Level Three</a:t>
            </a:r>
          </a:p>
          <a:p>
            <a:pPr lvl="3"/>
            <a:r>
              <a:t>Body Level Four</a:t>
            </a:r>
          </a:p>
          <a:p>
            <a:pPr lvl="4"/>
            <a:r>
              <a:t>Body Level Five</a:t>
            </a:r>
          </a:p>
        </p:txBody>
      </p:sp>
      <p:sp>
        <p:nvSpPr>
          <p:cNvPr id="216" name="Title Text"/>
          <p:cNvSpPr/>
          <p:nvPr>
            <p:ph type="title"/>
          </p:nvPr>
        </p:nvSpPr>
        <p:spPr>
          <a:xfrm>
            <a:off x="1430866" y="625666"/>
            <a:ext cx="21945601" cy="2505396"/>
          </a:xfrm>
          <a:prstGeom prst="rect">
            <a:avLst/>
          </a:prstGeom>
        </p:spPr>
        <p:txBody>
          <a:bodyPr anchor="t"/>
          <a:lstStyle/>
          <a:p>
            <a:pPr/>
            <a:r>
              <a:t>Title Text</a:t>
            </a:r>
          </a:p>
        </p:txBody>
      </p:sp>
      <p:sp>
        <p:nvSpPr>
          <p:cNvPr id="21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Section Title- Beacon">
    <p:spTree>
      <p:nvGrpSpPr>
        <p:cNvPr id="1" name=""/>
        <p:cNvGrpSpPr/>
        <p:nvPr/>
      </p:nvGrpSpPr>
      <p:grpSpPr>
        <a:xfrm>
          <a:off x="0" y="0"/>
          <a:ext cx="0" cy="0"/>
          <a:chOff x="0" y="0"/>
          <a:chExt cx="0" cy="0"/>
        </a:xfrm>
      </p:grpSpPr>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Title- Beacon">
    <p:spTree>
      <p:nvGrpSpPr>
        <p:cNvPr id="1" name=""/>
        <p:cNvGrpSpPr/>
        <p:nvPr/>
      </p:nvGrpSpPr>
      <p:grpSpPr>
        <a:xfrm>
          <a:off x="0" y="0"/>
          <a:ext cx="0" cy="0"/>
          <a:chOff x="0" y="0"/>
          <a:chExt cx="0" cy="0"/>
        </a:xfrm>
      </p:grpSpPr>
      <p:sp>
        <p:nvSpPr>
          <p:cNvPr id="38"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39"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pic>
        <p:nvPicPr>
          <p:cNvPr id="40" name="image11.png" descr="image11.png"/>
          <p:cNvPicPr>
            <a:picLocks noChangeAspect="1"/>
          </p:cNvPicPr>
          <p:nvPr/>
        </p:nvPicPr>
        <p:blipFill>
          <a:blip r:embed="rId3">
            <a:extLst/>
          </a:blip>
          <a:stretch>
            <a:fillRect/>
          </a:stretch>
        </p:blipFill>
        <p:spPr>
          <a:xfrm>
            <a:off x="-203201" y="-762001"/>
            <a:ext cx="24627865" cy="15392401"/>
          </a:xfrm>
          <a:prstGeom prst="rect">
            <a:avLst/>
          </a:prstGeom>
          <a:ln w="12700">
            <a:miter lim="400000"/>
          </a:ln>
        </p:spPr>
      </p:pic>
      <p:sp>
        <p:nvSpPr>
          <p:cNvPr id="41" name="Rectangle"/>
          <p:cNvSpPr/>
          <p:nvPr/>
        </p:nvSpPr>
        <p:spPr>
          <a:xfrm>
            <a:off x="-2129366" y="8557258"/>
            <a:ext cx="3263998" cy="148798"/>
          </a:xfrm>
          <a:prstGeom prst="rect">
            <a:avLst/>
          </a:prstGeom>
          <a:solidFill>
            <a:srgbClr val="FFFFFF"/>
          </a:solidFill>
          <a:ln w="12700">
            <a:miter lim="400000"/>
          </a:ln>
        </p:spPr>
        <p:txBody>
          <a:bodyPr lIns="121919" tIns="121919" rIns="121919" bIns="121919" anchor="ctr"/>
          <a:lstStyle/>
          <a:p>
            <a:pPr algn="ctr">
              <a:defRPr sz="4800">
                <a:solidFill>
                  <a:schemeClr val="accent2"/>
                </a:solidFill>
                <a:latin typeface="Verdana"/>
                <a:ea typeface="Verdana"/>
                <a:cs typeface="Verdana"/>
                <a:sym typeface="Verdana"/>
              </a:defRPr>
            </a:pPr>
          </a:p>
        </p:txBody>
      </p:sp>
      <p:sp>
        <p:nvSpPr>
          <p:cNvPr id="42" name="Title Text"/>
          <p:cNvSpPr/>
          <p:nvPr>
            <p:ph type="title"/>
          </p:nvPr>
        </p:nvSpPr>
        <p:spPr>
          <a:xfrm>
            <a:off x="1678508" y="7348693"/>
            <a:ext cx="18472001" cy="2940001"/>
          </a:xfrm>
          <a:prstGeom prst="rect">
            <a:avLst/>
          </a:prstGeom>
        </p:spPr>
        <p:txBody>
          <a:bodyPr anchor="t"/>
          <a:lstStyle>
            <a:lvl1pPr>
              <a:lnSpc>
                <a:spcPct val="90000"/>
              </a:lnSpc>
            </a:lvl1pPr>
          </a:lstStyle>
          <a:p>
            <a:pPr/>
            <a:r>
              <a:t>Title Text</a:t>
            </a:r>
          </a:p>
        </p:txBody>
      </p:sp>
      <p:sp>
        <p:nvSpPr>
          <p:cNvPr id="43" name="Body Level One…"/>
          <p:cNvSpPr/>
          <p:nvPr>
            <p:ph type="body" sz="half" idx="1"/>
          </p:nvPr>
        </p:nvSpPr>
        <p:spPr>
          <a:xfrm>
            <a:off x="1684146" y="9304263"/>
            <a:ext cx="18460801" cy="4241601"/>
          </a:xfrm>
          <a:prstGeom prst="rect">
            <a:avLst/>
          </a:prstGeom>
        </p:spPr>
        <p:txBody>
          <a:bodyPr/>
          <a:lstStyle>
            <a:lvl1pPr marL="0" indent="0">
              <a:spcBef>
                <a:spcPts val="500"/>
              </a:spcBef>
            </a:lvl1pPr>
            <a:lvl2pPr marL="0" indent="457200">
              <a:spcBef>
                <a:spcPts val="500"/>
              </a:spcBef>
              <a:buSzTx/>
              <a:buNone/>
            </a:lvl2pPr>
            <a:lvl3pPr marL="0" indent="914400">
              <a:spcBef>
                <a:spcPts val="500"/>
              </a:spcBef>
              <a:buSzTx/>
              <a:buNone/>
            </a:lvl3pPr>
            <a:lvl4pPr marL="0" indent="1371600">
              <a:spcBef>
                <a:spcPts val="500"/>
              </a:spcBef>
              <a:buSzTx/>
              <a:buNone/>
            </a:lvl4pPr>
            <a:lvl5pPr marL="0" indent="1828800">
              <a:spcBef>
                <a:spcPts val="50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Section Title- Blank Beacon">
    <p:spTree>
      <p:nvGrpSpPr>
        <p:cNvPr id="1" name=""/>
        <p:cNvGrpSpPr/>
        <p:nvPr/>
      </p:nvGrpSpPr>
      <p:grpSpPr>
        <a:xfrm>
          <a:off x="0" y="0"/>
          <a:ext cx="0" cy="0"/>
          <a:chOff x="0" y="0"/>
          <a:chExt cx="0" cy="0"/>
        </a:xfrm>
      </p:grpSpPr>
      <p:sp>
        <p:nvSpPr>
          <p:cNvPr id="51"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52"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pic>
        <p:nvPicPr>
          <p:cNvPr id="53" name="image11.png" descr="image11.png"/>
          <p:cNvPicPr>
            <a:picLocks noChangeAspect="1"/>
          </p:cNvPicPr>
          <p:nvPr/>
        </p:nvPicPr>
        <p:blipFill>
          <a:blip r:embed="rId3">
            <a:extLst/>
          </a:blip>
          <a:stretch>
            <a:fillRect/>
          </a:stretch>
        </p:blipFill>
        <p:spPr>
          <a:xfrm>
            <a:off x="-121934" y="-838201"/>
            <a:ext cx="24627865" cy="15392401"/>
          </a:xfrm>
          <a:prstGeom prst="rect">
            <a:avLst/>
          </a:prstGeom>
          <a:ln w="12700">
            <a:miter lim="400000"/>
          </a:ln>
        </p:spPr>
      </p:pic>
      <p:sp>
        <p:nvSpPr>
          <p:cNvPr id="54"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Blank Logo">
    <p:spTree>
      <p:nvGrpSpPr>
        <p:cNvPr id="1" name=""/>
        <p:cNvGrpSpPr/>
        <p:nvPr/>
      </p:nvGrpSpPr>
      <p:grpSpPr>
        <a:xfrm>
          <a:off x="0" y="0"/>
          <a:ext cx="0" cy="0"/>
          <a:chOff x="0" y="0"/>
          <a:chExt cx="0" cy="0"/>
        </a:xfrm>
      </p:grpSpPr>
      <p:sp>
        <p:nvSpPr>
          <p:cNvPr id="61"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62" name="image02.jpg" descr="image02.jpg"/>
          <p:cNvPicPr>
            <a:picLocks noChangeAspect="1"/>
          </p:cNvPicPr>
          <p:nvPr/>
        </p:nvPicPr>
        <p:blipFill>
          <a:blip r:embed="rId2">
            <a:extLst/>
          </a:blip>
          <a:stretch>
            <a:fillRect/>
          </a:stretch>
        </p:blipFill>
        <p:spPr>
          <a:xfrm>
            <a:off x="1273386" y="12407899"/>
            <a:ext cx="2776798" cy="875998"/>
          </a:xfrm>
          <a:prstGeom prst="rect">
            <a:avLst/>
          </a:prstGeom>
          <a:ln w="12700">
            <a:miter lim="400000"/>
          </a:ln>
        </p:spPr>
      </p:pic>
      <p:sp>
        <p:nvSpPr>
          <p:cNvPr id="6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Introduction Paragraph">
    <p:spTree>
      <p:nvGrpSpPr>
        <p:cNvPr id="1" name=""/>
        <p:cNvGrpSpPr/>
        <p:nvPr/>
      </p:nvGrpSpPr>
      <p:grpSpPr>
        <a:xfrm>
          <a:off x="0" y="0"/>
          <a:ext cx="0" cy="0"/>
          <a:chOff x="0" y="0"/>
          <a:chExt cx="0" cy="0"/>
        </a:xfrm>
      </p:grpSpPr>
      <p:sp>
        <p:nvSpPr>
          <p:cNvPr id="70"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71" name="image02.jpg" descr="image02.jpg"/>
          <p:cNvPicPr>
            <a:picLocks noChangeAspect="1"/>
          </p:cNvPicPr>
          <p:nvPr/>
        </p:nvPicPr>
        <p:blipFill>
          <a:blip r:embed="rId2">
            <a:extLst/>
          </a:blip>
          <a:stretch>
            <a:fillRect/>
          </a:stretch>
        </p:blipFill>
        <p:spPr>
          <a:xfrm>
            <a:off x="1239519" y="12441766"/>
            <a:ext cx="2776799" cy="875998"/>
          </a:xfrm>
          <a:prstGeom prst="rect">
            <a:avLst/>
          </a:prstGeom>
          <a:ln w="12700">
            <a:miter lim="400000"/>
          </a:ln>
        </p:spPr>
      </p:pic>
      <p:sp>
        <p:nvSpPr>
          <p:cNvPr id="72"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73" name="Body Level One…"/>
          <p:cNvSpPr/>
          <p:nvPr>
            <p:ph type="body" sz="half" idx="1"/>
          </p:nvPr>
        </p:nvSpPr>
        <p:spPr>
          <a:xfrm>
            <a:off x="1430866" y="3131061"/>
            <a:ext cx="15541601" cy="7936089"/>
          </a:xfrm>
          <a:prstGeom prst="rect">
            <a:avLst/>
          </a:prstGeom>
        </p:spPr>
        <p:txBody>
          <a:bodyPr/>
          <a:lstStyle>
            <a:lvl1pPr marL="0" indent="0"/>
            <a:lvl2pPr marL="0" indent="0">
              <a:buSzTx/>
              <a:buNone/>
            </a:lvl2pPr>
            <a:lvl3pPr marL="0" indent="0">
              <a:buSzTx/>
              <a:buNone/>
            </a:lvl3pPr>
            <a:lvl4pPr marL="0" indent="0">
              <a:buSzTx/>
              <a:buNone/>
            </a:lvl4pPr>
            <a:lvl5pPr marL="0" indent="0">
              <a:buSzTx/>
              <a:buNone/>
            </a:lvl5pPr>
          </a:lstStyle>
          <a:p>
            <a:pPr/>
            <a:r>
              <a:t>Body Level One</a:t>
            </a:r>
          </a:p>
          <a:p>
            <a:pPr lvl="1"/>
            <a:r>
              <a:t>Body Level Two</a:t>
            </a:r>
          </a:p>
          <a:p>
            <a:pPr lvl="2"/>
            <a:r>
              <a:t>Body Level Three</a:t>
            </a:r>
          </a:p>
          <a:p>
            <a:pPr lvl="3"/>
            <a:r>
              <a:t>Body Level Four</a:t>
            </a:r>
          </a:p>
          <a:p>
            <a:pPr lvl="4"/>
            <a:r>
              <a:t>Body Level Five</a:t>
            </a:r>
          </a:p>
        </p:txBody>
      </p:sp>
      <p:sp>
        <p:nvSpPr>
          <p:cNvPr id="74" name="Title Text"/>
          <p:cNvSpPr/>
          <p:nvPr>
            <p:ph type="title"/>
          </p:nvPr>
        </p:nvSpPr>
        <p:spPr>
          <a:xfrm>
            <a:off x="1430866" y="625666"/>
            <a:ext cx="21945601" cy="2505396"/>
          </a:xfrm>
          <a:prstGeom prst="rect">
            <a:avLst/>
          </a:prstGeom>
        </p:spPr>
        <p:txBody>
          <a:bodyPr anchor="t"/>
          <a:lstStyle/>
          <a:p>
            <a:pPr/>
            <a:r>
              <a:t>Title Text</a:t>
            </a:r>
          </a:p>
        </p:txBody>
      </p:sp>
      <p:sp>
        <p:nvSpPr>
          <p:cNvPr id="7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Comparison">
    <p:spTree>
      <p:nvGrpSpPr>
        <p:cNvPr id="1" name=""/>
        <p:cNvGrpSpPr/>
        <p:nvPr/>
      </p:nvGrpSpPr>
      <p:grpSpPr>
        <a:xfrm>
          <a:off x="0" y="0"/>
          <a:ext cx="0" cy="0"/>
          <a:chOff x="0" y="0"/>
          <a:chExt cx="0" cy="0"/>
        </a:xfrm>
      </p:grpSpPr>
      <p:sp>
        <p:nvSpPr>
          <p:cNvPr id="82"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83" name="Body Level One…"/>
          <p:cNvSpPr/>
          <p:nvPr>
            <p:ph type="body" sz="half" idx="1"/>
          </p:nvPr>
        </p:nvSpPr>
        <p:spPr>
          <a:xfrm>
            <a:off x="1468733" y="3118077"/>
            <a:ext cx="10773599" cy="8664136"/>
          </a:xfrm>
          <a:prstGeom prst="rect">
            <a:avLst/>
          </a:prstGeom>
        </p:spPr>
        <p:txBody>
          <a:bodyPr/>
          <a:lstStyle>
            <a:lvl1pPr marL="575128" indent="-473528">
              <a:spcBef>
                <a:spcPts val="0"/>
              </a:spcBef>
              <a:buClr>
                <a:srgbClr val="EA1D28"/>
              </a:buClr>
              <a:buSzPct val="100000"/>
              <a:buFont typeface="Helvetica"/>
              <a:buChar char="▪"/>
            </a:lvl1pPr>
            <a:lvl2pPr marL="0" indent="0">
              <a:spcBef>
                <a:spcPts val="0"/>
              </a:spcBef>
              <a:buClr>
                <a:srgbClr val="EA1D28"/>
              </a:buClr>
              <a:buSzTx/>
              <a:buFont typeface="Helvetica"/>
              <a:buNone/>
            </a:lvl2pPr>
            <a:lvl3pPr marL="0" indent="0">
              <a:spcBef>
                <a:spcPts val="0"/>
              </a:spcBef>
              <a:buClr>
                <a:srgbClr val="EA1D28"/>
              </a:buClr>
              <a:buSzTx/>
              <a:buFont typeface="Helvetica"/>
              <a:buNone/>
            </a:lvl3pPr>
            <a:lvl4pPr marL="0" indent="0">
              <a:spcBef>
                <a:spcPts val="0"/>
              </a:spcBef>
              <a:buClr>
                <a:srgbClr val="EA1D28"/>
              </a:buClr>
              <a:buSzTx/>
              <a:buFont typeface="Helvetica"/>
              <a:buNone/>
            </a:lvl4pPr>
            <a:lvl5pPr marL="0" indent="0">
              <a:spcBef>
                <a:spcPts val="0"/>
              </a:spcBef>
              <a:buClr>
                <a:srgbClr val="EA1D28"/>
              </a:buClr>
              <a:buSzTx/>
              <a:buFont typeface="Helvetica"/>
              <a:buNone/>
            </a:lvl5pPr>
          </a:lstStyle>
          <a:p>
            <a:pPr/>
            <a:r>
              <a:t>Body Level One</a:t>
            </a:r>
          </a:p>
          <a:p>
            <a:pPr lvl="1"/>
            <a:r>
              <a:t>Body Level Two</a:t>
            </a:r>
          </a:p>
          <a:p>
            <a:pPr lvl="2"/>
            <a:r>
              <a:t>Body Level Three</a:t>
            </a:r>
          </a:p>
          <a:p>
            <a:pPr lvl="3"/>
            <a:r>
              <a:t>Body Level Four</a:t>
            </a:r>
          </a:p>
          <a:p>
            <a:pPr lvl="4"/>
            <a:r>
              <a:t>Body Level Five</a:t>
            </a:r>
          </a:p>
        </p:txBody>
      </p:sp>
      <p:sp>
        <p:nvSpPr>
          <p:cNvPr id="84" name="Title Text"/>
          <p:cNvSpPr/>
          <p:nvPr>
            <p:ph type="title"/>
          </p:nvPr>
        </p:nvSpPr>
        <p:spPr>
          <a:xfrm>
            <a:off x="1430866" y="625666"/>
            <a:ext cx="21945601" cy="2492412"/>
          </a:xfrm>
          <a:prstGeom prst="rect">
            <a:avLst/>
          </a:prstGeom>
        </p:spPr>
        <p:txBody>
          <a:bodyPr anchor="t"/>
          <a:lstStyle/>
          <a:p>
            <a:pPr/>
            <a:r>
              <a:t>Title Text</a:t>
            </a:r>
          </a:p>
        </p:txBody>
      </p:sp>
      <p:sp>
        <p:nvSpPr>
          <p:cNvPr id="85"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86"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8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94"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95"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96"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97"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spTree>
      <p:nvGrpSpPr>
        <p:cNvPr id="1" name=""/>
        <p:cNvGrpSpPr/>
        <p:nvPr/>
      </p:nvGrpSpPr>
      <p:grpSpPr>
        <a:xfrm>
          <a:off x="0" y="0"/>
          <a:ext cx="0" cy="0"/>
          <a:chOff x="0" y="0"/>
          <a:chExt cx="0" cy="0"/>
        </a:xfrm>
      </p:grpSpPr>
      <p:sp>
        <p:nvSpPr>
          <p:cNvPr id="104" name="Line"/>
          <p:cNvSpPr/>
          <p:nvPr/>
        </p:nvSpPr>
        <p:spPr>
          <a:xfrm>
            <a:off x="-783166" y="9212578"/>
            <a:ext cx="22673599" cy="1"/>
          </a:xfrm>
          <a:prstGeom prst="line">
            <a:avLst/>
          </a:prstGeom>
          <a:ln w="25400">
            <a:solidFill>
              <a:srgbClr val="0092D2"/>
            </a:solidFill>
          </a:ln>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105" name="Rectangle"/>
          <p:cNvSpPr/>
          <p:nvPr/>
        </p:nvSpPr>
        <p:spPr>
          <a:xfrm>
            <a:off x="-635001" y="998218"/>
            <a:ext cx="1769601" cy="609601"/>
          </a:xfrm>
          <a:prstGeom prst="rect">
            <a:avLst/>
          </a:prstGeom>
          <a:solidFill>
            <a:srgbClr val="EA1D28"/>
          </a:solidFill>
          <a:ln w="12700">
            <a:miter lim="400000"/>
          </a:ln>
        </p:spPr>
        <p:txBody>
          <a:bodyPr lIns="121919" tIns="121919" rIns="121919" bIns="121919" anchor="ctr"/>
          <a:lstStyle/>
          <a:p>
            <a:pPr algn="ctr">
              <a:defRPr sz="4800">
                <a:solidFill>
                  <a:srgbClr val="FFFFFF"/>
                </a:solidFill>
                <a:latin typeface="Calibri"/>
                <a:ea typeface="Calibri"/>
                <a:cs typeface="Calibri"/>
                <a:sym typeface="Calibri"/>
              </a:defRPr>
            </a:pPr>
          </a:p>
        </p:txBody>
      </p:sp>
      <p:sp>
        <p:nvSpPr>
          <p:cNvPr id="106" name="Title Text"/>
          <p:cNvSpPr/>
          <p:nvPr>
            <p:ph type="title"/>
          </p:nvPr>
        </p:nvSpPr>
        <p:spPr>
          <a:xfrm>
            <a:off x="13677188" y="9450303"/>
            <a:ext cx="8211199" cy="1133599"/>
          </a:xfrm>
          <a:prstGeom prst="rect">
            <a:avLst/>
          </a:prstGeom>
        </p:spPr>
        <p:txBody>
          <a:bodyPr anchor="b"/>
          <a:lstStyle/>
          <a:p>
            <a:pPr/>
            <a:r>
              <a:t>Title Text</a:t>
            </a:r>
          </a:p>
        </p:txBody>
      </p:sp>
      <p:sp>
        <p:nvSpPr>
          <p:cNvPr id="107" name="Body Level One…"/>
          <p:cNvSpPr/>
          <p:nvPr>
            <p:ph type="body" sz="quarter" idx="1"/>
          </p:nvPr>
        </p:nvSpPr>
        <p:spPr>
          <a:xfrm>
            <a:off x="13677188" y="10583778"/>
            <a:ext cx="8211199" cy="1609599"/>
          </a:xfrm>
          <a:prstGeom prst="rect">
            <a:avLst/>
          </a:prstGeom>
        </p:spPr>
        <p:txBody>
          <a:bodyPr/>
          <a:lstStyle>
            <a:lvl1pPr marL="0" indent="0">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08" name="Line"/>
          <p:cNvSpPr/>
          <p:nvPr/>
        </p:nvSpPr>
        <p:spPr>
          <a:xfrm>
            <a:off x="-1" y="121119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109" name="image02.jpg" descr="image02.jpg"/>
          <p:cNvPicPr>
            <a:picLocks noChangeAspect="1"/>
          </p:cNvPicPr>
          <p:nvPr/>
        </p:nvPicPr>
        <p:blipFill>
          <a:blip r:embed="rId2">
            <a:extLst/>
          </a:blip>
          <a:stretch>
            <a:fillRect/>
          </a:stretch>
        </p:blipFill>
        <p:spPr>
          <a:xfrm>
            <a:off x="1239519" y="12374032"/>
            <a:ext cx="2776799" cy="875998"/>
          </a:xfrm>
          <a:prstGeom prst="rect">
            <a:avLst/>
          </a:prstGeom>
          <a:ln w="12700">
            <a:miter lim="400000"/>
          </a:ln>
        </p:spPr>
      </p:pic>
      <p:sp>
        <p:nvSpPr>
          <p:cNvPr id="11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1" y="12416789"/>
            <a:ext cx="24384002" cy="1"/>
          </a:xfrm>
          <a:prstGeom prst="line">
            <a:avLst/>
          </a:prstGeom>
          <a:ln w="25400">
            <a:solidFill>
              <a:srgbClr val="EA1D28"/>
            </a:solidFill>
          </a:ln>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3" name="image02.jpg" descr="image02.jpg"/>
          <p:cNvPicPr>
            <a:picLocks noChangeAspect="1"/>
          </p:cNvPicPr>
          <p:nvPr/>
        </p:nvPicPr>
        <p:blipFill>
          <a:blip r:embed="rId2">
            <a:extLst/>
          </a:blip>
          <a:stretch>
            <a:fillRect/>
          </a:stretch>
        </p:blipFill>
        <p:spPr>
          <a:xfrm>
            <a:off x="1273386" y="12611099"/>
            <a:ext cx="2776798" cy="875998"/>
          </a:xfrm>
          <a:prstGeom prst="rect">
            <a:avLst/>
          </a:prstGeom>
          <a:ln w="12700">
            <a:miter lim="400000"/>
          </a:ln>
        </p:spPr>
      </p:pic>
      <p:sp>
        <p:nvSpPr>
          <p:cNvPr id="4" name="Rectangle"/>
          <p:cNvSpPr/>
          <p:nvPr/>
        </p:nvSpPr>
        <p:spPr>
          <a:xfrm>
            <a:off x="-25400" y="13639800"/>
            <a:ext cx="24434401" cy="152795"/>
          </a:xfrm>
          <a:prstGeom prst="rect">
            <a:avLst/>
          </a:prstGeom>
          <a:solidFill>
            <a:srgbClr val="EA1D28"/>
          </a:solidFill>
          <a:ln w="12700">
            <a:miter lim="400000"/>
          </a:ln>
        </p:spPr>
        <p:txBody>
          <a:bodyPr lIns="121919" tIns="121919" rIns="121919" bIns="121919" anchor="ctr"/>
          <a:lstStyle/>
          <a:p>
            <a:pPr algn="ctr">
              <a:defRPr sz="4800">
                <a:solidFill>
                  <a:srgbClr val="0092D2"/>
                </a:solidFill>
                <a:latin typeface="Calibri"/>
                <a:ea typeface="Calibri"/>
                <a:cs typeface="Calibri"/>
                <a:sym typeface="Calibri"/>
              </a:defRPr>
            </a:pPr>
          </a:p>
        </p:txBody>
      </p:sp>
      <p:pic>
        <p:nvPicPr>
          <p:cNvPr id="5" name="image00.png" descr="image00.png"/>
          <p:cNvPicPr>
            <a:picLocks noChangeAspect="1"/>
          </p:cNvPicPr>
          <p:nvPr/>
        </p:nvPicPr>
        <p:blipFill>
          <a:blip r:embed="rId3">
            <a:extLst/>
          </a:blip>
          <a:stretch>
            <a:fillRect/>
          </a:stretch>
        </p:blipFill>
        <p:spPr>
          <a:xfrm>
            <a:off x="8081434" y="5981698"/>
            <a:ext cx="18321599" cy="5840799"/>
          </a:xfrm>
          <a:prstGeom prst="rect">
            <a:avLst/>
          </a:prstGeom>
          <a:ln w="12700">
            <a:miter lim="400000"/>
          </a:ln>
        </p:spPr>
      </p:pic>
      <p:pic>
        <p:nvPicPr>
          <p:cNvPr id="6" name="image01.jpg" descr="image01.jpg"/>
          <p:cNvPicPr>
            <a:picLocks noChangeAspect="1"/>
          </p:cNvPicPr>
          <p:nvPr/>
        </p:nvPicPr>
        <p:blipFill>
          <a:blip r:embed="rId4">
            <a:extLst/>
          </a:blip>
          <a:stretch>
            <a:fillRect/>
          </a:stretch>
        </p:blipFill>
        <p:spPr>
          <a:xfrm>
            <a:off x="20010969" y="8096250"/>
            <a:ext cx="533598" cy="499199"/>
          </a:xfrm>
          <a:prstGeom prst="rect">
            <a:avLst/>
          </a:prstGeom>
          <a:ln w="12700">
            <a:miter lim="400000"/>
          </a:ln>
        </p:spPr>
      </p:pic>
      <p:sp>
        <p:nvSpPr>
          <p:cNvPr id="7" name="Title Text"/>
          <p:cNvSpPr/>
          <p:nvPr>
            <p:ph type="title"/>
          </p:nvPr>
        </p:nvSpPr>
        <p:spPr>
          <a:xfrm>
            <a:off x="1219199" y="184149"/>
            <a:ext cx="21945601" cy="3016251"/>
          </a:xfrm>
          <a:prstGeom prst="rect">
            <a:avLst/>
          </a:prstGeom>
          <a:ln w="25400">
            <a:miter lim="400000"/>
          </a:ln>
          <a:extLst>
            <a:ext uri="{C572A759-6A51-4108-AA02-DFA0A04FC94B}">
              <ma14:wrappingTextBoxFlag xmlns:ma14="http://schemas.microsoft.com/office/mac/drawingml/2011/main" val="1"/>
            </a:ext>
          </a:extLst>
        </p:spPr>
        <p:txBody>
          <a:bodyPr lIns="243799" tIns="243799" rIns="243799" bIns="243799" anchor="ctr"/>
          <a:lstStyle/>
          <a:p>
            <a:pPr/>
            <a:r>
              <a:t>Title Text</a:t>
            </a:r>
          </a:p>
        </p:txBody>
      </p:sp>
      <p:sp>
        <p:nvSpPr>
          <p:cNvPr id="8" name="Body Level One…"/>
          <p:cNvSpPr/>
          <p:nvPr>
            <p:ph type="body" idx="1"/>
          </p:nvPr>
        </p:nvSpPr>
        <p:spPr>
          <a:xfrm>
            <a:off x="1219199" y="3200399"/>
            <a:ext cx="21945601" cy="10515601"/>
          </a:xfrm>
          <a:prstGeom prst="rect">
            <a:avLst/>
          </a:prstGeom>
          <a:ln w="25400">
            <a:miter lim="400000"/>
          </a:ln>
          <a:extLst>
            <a:ext uri="{C572A759-6A51-4108-AA02-DFA0A04FC94B}">
              <ma14:wrappingTextBoxFlag xmlns:ma14="http://schemas.microsoft.com/office/mac/drawingml/2011/main" val="1"/>
            </a:ext>
          </a:extLst>
        </p:spPr>
        <p:txBody>
          <a:bodyPr lIns="243799" tIns="243799" rIns="243799" bIns="243799"/>
          <a:lstStyle/>
          <a:p>
            <a:pPr/>
            <a:r>
              <a:t>Body Level One</a:t>
            </a:r>
          </a:p>
          <a:p>
            <a:pPr lvl="1"/>
            <a:r>
              <a:t>Body Level Two</a:t>
            </a:r>
          </a:p>
          <a:p>
            <a:pPr lvl="2"/>
            <a:r>
              <a:t>Body Level Three</a:t>
            </a:r>
          </a:p>
          <a:p>
            <a:pPr lvl="3"/>
            <a:r>
              <a:t>Body Level Four</a:t>
            </a:r>
          </a:p>
          <a:p>
            <a:pPr lvl="4"/>
            <a:r>
              <a:t>Body Level Five</a:t>
            </a:r>
          </a:p>
        </p:txBody>
      </p:sp>
      <p:sp>
        <p:nvSpPr>
          <p:cNvPr id="9" name="Slide Number"/>
          <p:cNvSpPr/>
          <p:nvPr>
            <p:ph type="sldNum" sz="quarter" idx="2"/>
          </p:nvPr>
        </p:nvSpPr>
        <p:spPr>
          <a:xfrm>
            <a:off x="17475200" y="12344399"/>
            <a:ext cx="5689600" cy="736601"/>
          </a:xfrm>
          <a:prstGeom prst="rect">
            <a:avLst/>
          </a:prstGeom>
          <a:ln w="25400">
            <a:miter lim="400000"/>
          </a:ln>
        </p:spPr>
        <p:txBody>
          <a:bodyPr lIns="121919" tIns="121919" rIns="121919" bIns="121919" anchor="ctr">
            <a:spAutoFit/>
          </a:bodyPr>
          <a:lstStyle>
            <a:lvl1pPr algn="r">
              <a:defRPr sz="32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Lst>
  <p:transition xmlns:p14="http://schemas.microsoft.com/office/powerpoint/2010/main" spd="med" advClick="1"/>
  <p:txStyles>
    <p:titleStyle>
      <a:lvl1pPr marL="0" marR="0" indent="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1pPr>
      <a:lvl2pPr marL="0" marR="0" indent="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2pPr>
      <a:lvl3pPr marL="0" marR="0" indent="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3pPr>
      <a:lvl4pPr marL="0" marR="0" indent="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4pPr>
      <a:lvl5pPr marL="0" marR="0" indent="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5pPr>
      <a:lvl6pPr marL="0" marR="0" indent="45720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6pPr>
      <a:lvl7pPr marL="0" marR="0" indent="91440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7pPr>
      <a:lvl8pPr marL="0" marR="0" indent="137160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8pPr>
      <a:lvl9pPr marL="0" marR="0" indent="1828800" algn="l" defTabSz="2438400" rtl="0" latinLnBrk="0">
        <a:lnSpc>
          <a:spcPct val="100000"/>
        </a:lnSpc>
        <a:spcBef>
          <a:spcPts val="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9pPr>
    </p:titleStyle>
    <p:bodyStyle>
      <a:lvl1pPr marL="914400" marR="0" indent="-914400" algn="l" defTabSz="2438400" rtl="0" latinLnBrk="0">
        <a:lnSpc>
          <a:spcPct val="100000"/>
        </a:lnSpc>
        <a:spcBef>
          <a:spcPts val="800"/>
        </a:spcBef>
        <a:spcAft>
          <a:spcPts val="0"/>
        </a:spcAft>
        <a:buClrTx/>
        <a:buSzTx/>
        <a:buFontTx/>
        <a:buNone/>
        <a:tabLst/>
        <a:defRPr b="0" baseline="0" cap="none" i="0" spc="0" strike="noStrike" sz="3600" u="none">
          <a:ln>
            <a:noFill/>
          </a:ln>
          <a:solidFill>
            <a:srgbClr val="000000"/>
          </a:solidFill>
          <a:uFillTx/>
          <a:latin typeface="Arial"/>
          <a:ea typeface="Arial"/>
          <a:cs typeface="Arial"/>
          <a:sym typeface="Arial"/>
        </a:defRPr>
      </a:lvl1pPr>
      <a:lvl2pPr marL="1032328" marR="0" indent="-473528"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2pPr>
      <a:lvl3pPr marL="1569357" marR="0" indent="-604157"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3pPr>
      <a:lvl4pPr marL="1966685" marR="0" indent="-506185"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4pPr>
      <a:lvl5pPr marL="2423885" marR="0" indent="-506185"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5pPr>
      <a:lvl6pPr marL="2674257" marR="0" indent="-261257"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6pPr>
      <a:lvl7pPr marL="3131457" marR="0" indent="-261257"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7pPr>
      <a:lvl8pPr marL="3588657" marR="0" indent="-261257"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8pPr>
      <a:lvl9pPr marL="4045857" marR="0" indent="-261257" algn="l" defTabSz="2438400" rtl="0" latinLnBrk="0">
        <a:lnSpc>
          <a:spcPct val="100000"/>
        </a:lnSpc>
        <a:spcBef>
          <a:spcPts val="800"/>
        </a:spcBef>
        <a:spcAft>
          <a:spcPts val="0"/>
        </a:spcAft>
        <a:buClrTx/>
        <a:buSzPct val="100000"/>
        <a:buFontTx/>
        <a:buChar char="•"/>
        <a:tabLst/>
        <a:defRPr b="0" baseline="0" cap="none" i="0" spc="0" strike="noStrike" sz="3600" u="none">
          <a:ln>
            <a:noFill/>
          </a:ln>
          <a:solidFill>
            <a:srgbClr val="000000"/>
          </a:solidFill>
          <a:uFillTx/>
          <a:latin typeface="Arial"/>
          <a:ea typeface="Arial"/>
          <a:cs typeface="Arial"/>
          <a:sym typeface="Arial"/>
        </a:defRPr>
      </a:lvl9pPr>
    </p:bodyStyle>
    <p:otherStyle>
      <a:lvl1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1pPr>
      <a:lvl2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2pPr>
      <a:lvl3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3pPr>
      <a:lvl4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4pPr>
      <a:lvl5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5pPr>
      <a:lvl6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6pPr>
      <a:lvl7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7pPr>
      <a:lvl8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8pPr>
      <a:lvl9pPr marL="0" marR="0" indent="0" algn="r" defTabSz="2438400" rtl="0" latinLnBrk="0">
        <a:lnSpc>
          <a:spcPct val="100000"/>
        </a:lnSpc>
        <a:spcBef>
          <a:spcPts val="0"/>
        </a:spcBef>
        <a:spcAft>
          <a:spcPts val="0"/>
        </a:spcAft>
        <a:buClrTx/>
        <a:buSzTx/>
        <a:buFontTx/>
        <a:buNone/>
        <a:tabLst/>
        <a:defRPr b="0" baseline="0" cap="none" i="0" spc="0" strike="noStrike" sz="3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4.jpeg"/><Relationship Id="rId4" Type="http://schemas.openxmlformats.org/officeDocument/2006/relationships/image" Target="../media/image17.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4.jpeg"/><Relationship Id="rId4"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image" Target="../media/image26.png"/><Relationship Id="rId4" Type="http://schemas.openxmlformats.org/officeDocument/2006/relationships/image" Target="../media/image2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0.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3.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4.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Cassandra @ Signal"/>
          <p:cNvSpPr/>
          <p:nvPr>
            <p:ph type="ctrTitle"/>
          </p:nvPr>
        </p:nvSpPr>
        <p:spPr>
          <a:xfrm>
            <a:off x="1678533" y="2642599"/>
            <a:ext cx="21282398" cy="2940001"/>
          </a:xfrm>
          <a:prstGeom prst="rect">
            <a:avLst/>
          </a:prstGeom>
        </p:spPr>
        <p:txBody>
          <a:bodyPr>
            <a:normAutofit fontScale="100000" lnSpcReduction="0"/>
          </a:bodyPr>
          <a:lstStyle>
            <a:lvl1pPr algn="ctr">
              <a:defRPr sz="12800"/>
            </a:lvl1pPr>
          </a:lstStyle>
          <a:p>
            <a:pPr/>
            <a:r>
              <a:t>Cassandra @ Signal</a:t>
            </a:r>
          </a:p>
        </p:txBody>
      </p:sp>
      <p:sp>
        <p:nvSpPr>
          <p:cNvPr id="227" name="Aki Colović…"/>
          <p:cNvSpPr/>
          <p:nvPr>
            <p:ph type="subTitle" sz="quarter" idx="1"/>
          </p:nvPr>
        </p:nvSpPr>
        <p:spPr>
          <a:xfrm>
            <a:off x="3079887" y="5498093"/>
            <a:ext cx="18615745" cy="2468542"/>
          </a:xfrm>
          <a:prstGeom prst="rect">
            <a:avLst/>
          </a:prstGeom>
        </p:spPr>
        <p:txBody>
          <a:bodyPr>
            <a:normAutofit fontScale="100000" lnSpcReduction="0"/>
          </a:bodyPr>
          <a:lstStyle/>
          <a:p>
            <a:pPr algn="ctr" defTabSz="975360">
              <a:spcBef>
                <a:spcPts val="0"/>
              </a:spcBef>
              <a:defRPr sz="3840">
                <a:solidFill>
                  <a:schemeClr val="accent1"/>
                </a:solidFill>
              </a:defRPr>
            </a:pPr>
          </a:p>
          <a:p>
            <a:pPr algn="ctr" defTabSz="975360">
              <a:spcBef>
                <a:spcPts val="0"/>
              </a:spcBef>
              <a:defRPr sz="1440"/>
            </a:pPr>
            <a:r>
              <a:rPr sz="3840">
                <a:solidFill>
                  <a:srgbClr val="353535"/>
                </a:solidFill>
                <a:latin typeface="Verdana"/>
                <a:ea typeface="Verdana"/>
                <a:cs typeface="Verdana"/>
                <a:sym typeface="Verdana"/>
              </a:rPr>
              <a:t>Aki Colović</a:t>
            </a:r>
            <a:endParaRPr sz="3840">
              <a:solidFill>
                <a:srgbClr val="353535"/>
              </a:solidFill>
              <a:latin typeface="Verdana"/>
              <a:ea typeface="Verdana"/>
              <a:cs typeface="Verdana"/>
              <a:sym typeface="Verdana"/>
            </a:endParaRPr>
          </a:p>
          <a:p>
            <a:pPr algn="ctr" defTabSz="975360">
              <a:spcBef>
                <a:spcPts val="0"/>
              </a:spcBef>
              <a:defRPr sz="2960"/>
            </a:pPr>
            <a:r>
              <a:rPr>
                <a:solidFill>
                  <a:srgbClr val="353535"/>
                </a:solidFill>
                <a:latin typeface="Verdana"/>
                <a:ea typeface="Verdana"/>
                <a:cs typeface="Verdana"/>
                <a:sym typeface="Verdana"/>
              </a:rPr>
              <a:t>Engineering Manager</a:t>
            </a:r>
            <a:endParaRPr sz="3840">
              <a:solidFill>
                <a:srgbClr val="353535"/>
              </a:solidFill>
              <a:latin typeface="Verdana"/>
              <a:ea typeface="Verdana"/>
              <a:cs typeface="Verdana"/>
              <a:sym typeface="Verdana"/>
            </a:endParaRPr>
          </a:p>
          <a:p>
            <a:pPr algn="ctr" defTabSz="975360">
              <a:spcBef>
                <a:spcPts val="0"/>
              </a:spcBef>
              <a:defRPr sz="1440"/>
            </a:pPr>
            <a:endParaRPr sz="3840">
              <a:solidFill>
                <a:srgbClr val="353535"/>
              </a:solidFill>
              <a:latin typeface="Verdana"/>
              <a:ea typeface="Verdana"/>
              <a:cs typeface="Verdana"/>
              <a:sym typeface="Verdana"/>
            </a:endParaRPr>
          </a:p>
        </p:txBody>
      </p:sp>
      <p:sp>
        <p:nvSpPr>
          <p:cNvPr id="228" name="How to handle billion requests a day with Cassandra without losing sleep"/>
          <p:cNvSpPr/>
          <p:nvPr/>
        </p:nvSpPr>
        <p:spPr>
          <a:xfrm>
            <a:off x="2432517" y="4814633"/>
            <a:ext cx="19910485" cy="922398"/>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ctr">
              <a:defRPr sz="4800">
                <a:solidFill>
                  <a:schemeClr val="accent1"/>
                </a:solidFill>
              </a:defRPr>
            </a:lvl1pPr>
          </a:lstStyle>
          <a:p>
            <a:pPr/>
            <a:r>
              <a:t>How to handle billion requests a day with Cassandra without losing sleep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500+ Nodes…"/>
          <p:cNvSpPr/>
          <p:nvPr>
            <p:ph type="body" idx="1"/>
          </p:nvPr>
        </p:nvSpPr>
        <p:spPr>
          <a:xfrm>
            <a:off x="1464732" y="3097199"/>
            <a:ext cx="21494402" cy="8680002"/>
          </a:xfrm>
          <a:prstGeom prst="rect">
            <a:avLst/>
          </a:prstGeom>
        </p:spPr>
        <p:txBody>
          <a:bodyPr>
            <a:normAutofit fontScale="100000" lnSpcReduction="0"/>
          </a:bodyPr>
          <a:lstStyle/>
          <a:p>
            <a:pPr algn="ctr">
              <a:spcBef>
                <a:spcPts val="0"/>
              </a:spcBef>
            </a:pPr>
            <a:endParaRPr sz="3200">
              <a:solidFill>
                <a:srgbClr val="191919"/>
              </a:solidFill>
              <a:latin typeface="Verdana"/>
              <a:ea typeface="Verdana"/>
              <a:cs typeface="Verdana"/>
              <a:sym typeface="Verdana"/>
            </a:endParaRPr>
          </a:p>
          <a:p>
            <a:pPr algn="ctr">
              <a:spcBef>
                <a:spcPts val="0"/>
              </a:spcBef>
            </a:pPr>
            <a:r>
              <a:rPr sz="6400">
                <a:solidFill>
                  <a:srgbClr val="191919"/>
                </a:solidFill>
                <a:latin typeface="Verdana"/>
                <a:ea typeface="Verdana"/>
                <a:cs typeface="Verdana"/>
                <a:sym typeface="Verdana"/>
              </a:rPr>
              <a:t>500+ Nodes</a:t>
            </a:r>
            <a:br>
              <a:rPr sz="6400">
                <a:solidFill>
                  <a:srgbClr val="191919"/>
                </a:solidFill>
                <a:latin typeface="Verdana"/>
                <a:ea typeface="Verdana"/>
                <a:cs typeface="Verdana"/>
                <a:sym typeface="Verdana"/>
              </a:rPr>
            </a:br>
            <a:endParaRPr sz="3200">
              <a:solidFill>
                <a:srgbClr val="191919"/>
              </a:solidFill>
              <a:latin typeface="Verdana"/>
              <a:ea typeface="Verdana"/>
              <a:cs typeface="Verdana"/>
              <a:sym typeface="Verdana"/>
            </a:endParaRPr>
          </a:p>
          <a:p>
            <a:pPr algn="ctr">
              <a:spcBef>
                <a:spcPts val="0"/>
              </a:spcBef>
            </a:pPr>
            <a:r>
              <a:rPr sz="3200">
                <a:solidFill>
                  <a:srgbClr val="191919"/>
                </a:solidFill>
                <a:latin typeface="Verdana"/>
                <a:ea typeface="Verdana"/>
                <a:cs typeface="Verdana"/>
                <a:sym typeface="Verdana"/>
              </a:rPr>
              <a:t>~</a:t>
            </a:r>
            <a:r>
              <a:rPr sz="6400">
                <a:solidFill>
                  <a:srgbClr val="191919"/>
                </a:solidFill>
                <a:latin typeface="Verdana"/>
                <a:ea typeface="Verdana"/>
                <a:cs typeface="Verdana"/>
                <a:sym typeface="Verdana"/>
              </a:rPr>
              <a:t>1.5 billion queries per day</a:t>
            </a:r>
            <a:endParaRPr sz="6400">
              <a:solidFill>
                <a:srgbClr val="191919"/>
              </a:solidFill>
              <a:latin typeface="Verdana"/>
              <a:ea typeface="Verdana"/>
              <a:cs typeface="Verdana"/>
              <a:sym typeface="Verdana"/>
            </a:endParaRPr>
          </a:p>
          <a:p>
            <a:pPr algn="ctr">
              <a:spcBef>
                <a:spcPts val="0"/>
              </a:spcBef>
            </a:pPr>
            <a:endParaRPr sz="3200">
              <a:solidFill>
                <a:srgbClr val="191919"/>
              </a:solidFill>
              <a:latin typeface="Verdana"/>
              <a:ea typeface="Verdana"/>
              <a:cs typeface="Verdana"/>
              <a:sym typeface="Verdana"/>
            </a:endParaRPr>
          </a:p>
          <a:p>
            <a:pPr algn="ctr">
              <a:spcBef>
                <a:spcPts val="0"/>
              </a:spcBef>
            </a:pPr>
            <a:r>
              <a:rPr sz="6400">
                <a:solidFill>
                  <a:srgbClr val="191919"/>
                </a:solidFill>
                <a:latin typeface="Verdana"/>
                <a:ea typeface="Verdana"/>
                <a:cs typeface="Verdana"/>
                <a:sym typeface="Verdana"/>
              </a:rPr>
              <a:t>90.96+ TB of data </a:t>
            </a:r>
          </a:p>
        </p:txBody>
      </p:sp>
      <p:sp>
        <p:nvSpPr>
          <p:cNvPr id="315" name="Cassandra @ Signal"/>
          <p:cNvSpPr/>
          <p:nvPr>
            <p:ph type="title"/>
          </p:nvPr>
        </p:nvSpPr>
        <p:spPr>
          <a:xfrm>
            <a:off x="1430866" y="625666"/>
            <a:ext cx="21945601" cy="2285598"/>
          </a:xfrm>
          <a:prstGeom prst="rect">
            <a:avLst/>
          </a:prstGeom>
        </p:spPr>
        <p:txBody>
          <a:bodyPr>
            <a:normAutofit fontScale="100000" lnSpcReduction="0"/>
          </a:bodyPr>
          <a:lstStyle>
            <a:lvl1pPr algn="ct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Cassandra @ Signal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ignal’s Identity…"/>
          <p:cNvSpPr/>
          <p:nvPr>
            <p:ph type="title"/>
          </p:nvPr>
        </p:nvSpPr>
        <p:spPr>
          <a:xfrm>
            <a:off x="3081750" y="4775185"/>
            <a:ext cx="21945601" cy="2285599"/>
          </a:xfrm>
          <a:prstGeom prst="rect">
            <a:avLst/>
          </a:prstGeom>
        </p:spPr>
        <p:txBody>
          <a:bodyPr>
            <a:normAutofit fontScale="100000" lnSpcReduction="0"/>
          </a:bodyPr>
          <a:lstStyle/>
          <a:p>
            <a:pPr lvl="2" defTabSz="1463040">
              <a:defRPr sz="5760">
                <a:latin typeface="Verdana"/>
                <a:ea typeface="Verdana"/>
                <a:cs typeface="Verdana"/>
                <a:sym typeface="Verdana"/>
              </a:defRPr>
            </a:pPr>
            <a:r>
              <a:t>Signal’s Identity</a:t>
            </a:r>
          </a:p>
          <a:p>
            <a:pPr lvl="2" defTabSz="1463040">
              <a:defRPr sz="5760">
                <a:latin typeface="Verdana"/>
                <a:ea typeface="Verdana"/>
                <a:cs typeface="Verdana"/>
                <a:sym typeface="Verdana"/>
              </a:defRPr>
            </a:pPr>
            <a:r>
              <a:t> Graph</a:t>
            </a:r>
          </a:p>
        </p:txBody>
      </p:sp>
      <p:pic>
        <p:nvPicPr>
          <p:cNvPr id="318" name="graph.jpg" descr="graph.jpg"/>
          <p:cNvPicPr>
            <a:picLocks noChangeAspect="1"/>
          </p:cNvPicPr>
          <p:nvPr/>
        </p:nvPicPr>
        <p:blipFill>
          <a:blip r:embed="rId2">
            <a:extLst/>
          </a:blip>
          <a:stretch>
            <a:fillRect/>
          </a:stretch>
        </p:blipFill>
        <p:spPr>
          <a:xfrm rot="10800000">
            <a:off x="9595584" y="467405"/>
            <a:ext cx="10399452" cy="1131480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0" name="ring.png" descr="ring.png"/>
          <p:cNvPicPr>
            <a:picLocks noChangeAspect="1"/>
          </p:cNvPicPr>
          <p:nvPr/>
        </p:nvPicPr>
        <p:blipFill>
          <a:blip r:embed="rId2">
            <a:extLst/>
          </a:blip>
          <a:stretch>
            <a:fillRect/>
          </a:stretch>
        </p:blipFill>
        <p:spPr>
          <a:xfrm>
            <a:off x="20704592" y="4647219"/>
            <a:ext cx="3454401" cy="3395182"/>
          </a:xfrm>
          <a:prstGeom prst="rect">
            <a:avLst/>
          </a:prstGeom>
          <a:ln w="12700">
            <a:miter lim="400000"/>
          </a:ln>
        </p:spPr>
      </p:pic>
      <p:pic>
        <p:nvPicPr>
          <p:cNvPr id="321" name="cassandra_logo.jpeg" descr="cassandra_logo.jpeg"/>
          <p:cNvPicPr>
            <a:picLocks noChangeAspect="1"/>
          </p:cNvPicPr>
          <p:nvPr/>
        </p:nvPicPr>
        <p:blipFill>
          <a:blip r:embed="rId3">
            <a:extLst/>
          </a:blip>
          <a:stretch>
            <a:fillRect/>
          </a:stretch>
        </p:blipFill>
        <p:spPr>
          <a:xfrm>
            <a:off x="21747639" y="5650845"/>
            <a:ext cx="1372020" cy="1265307"/>
          </a:xfrm>
          <a:prstGeom prst="rect">
            <a:avLst/>
          </a:prstGeom>
          <a:ln w="12700">
            <a:miter lim="400000"/>
          </a:ln>
        </p:spPr>
      </p:pic>
      <p:sp>
        <p:nvSpPr>
          <p:cNvPr id="322" name="Identity Service"/>
          <p:cNvSpPr/>
          <p:nvPr/>
        </p:nvSpPr>
        <p:spPr>
          <a:xfrm>
            <a:off x="14022922" y="4229576"/>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Identity Service</a:t>
            </a:r>
          </a:p>
        </p:txBody>
      </p:sp>
      <p:pic>
        <p:nvPicPr>
          <p:cNvPr id="323" name="kafka.png" descr="kafka.png"/>
          <p:cNvPicPr>
            <a:picLocks noChangeAspect="1"/>
          </p:cNvPicPr>
          <p:nvPr/>
        </p:nvPicPr>
        <p:blipFill>
          <a:blip r:embed="rId4">
            <a:extLst/>
          </a:blip>
          <a:stretch>
            <a:fillRect/>
          </a:stretch>
        </p:blipFill>
        <p:spPr>
          <a:xfrm>
            <a:off x="7975774" y="5756540"/>
            <a:ext cx="4919591" cy="1460317"/>
          </a:xfrm>
          <a:prstGeom prst="rect">
            <a:avLst/>
          </a:prstGeom>
          <a:ln w="12700">
            <a:miter lim="400000"/>
          </a:ln>
        </p:spPr>
      </p:pic>
      <p:sp>
        <p:nvSpPr>
          <p:cNvPr id="324" name="Line"/>
          <p:cNvSpPr/>
          <p:nvPr/>
        </p:nvSpPr>
        <p:spPr>
          <a:xfrm>
            <a:off x="12077282" y="6344810"/>
            <a:ext cx="1521304"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25" name="Line"/>
          <p:cNvSpPr/>
          <p:nvPr/>
        </p:nvSpPr>
        <p:spPr>
          <a:xfrm>
            <a:off x="18344393" y="6363510"/>
            <a:ext cx="2214182"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26" name="Identity Service"/>
          <p:cNvSpPr/>
          <p:nvPr/>
        </p:nvSpPr>
        <p:spPr>
          <a:xfrm>
            <a:off x="14361588" y="4534376"/>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Identity Service</a:t>
            </a:r>
          </a:p>
        </p:txBody>
      </p:sp>
      <p:sp>
        <p:nvSpPr>
          <p:cNvPr id="327" name="Identity Service"/>
          <p:cNvSpPr/>
          <p:nvPr/>
        </p:nvSpPr>
        <p:spPr>
          <a:xfrm>
            <a:off x="14666388" y="4839176"/>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Identity Service</a:t>
            </a:r>
          </a:p>
        </p:txBody>
      </p:sp>
      <p:sp>
        <p:nvSpPr>
          <p:cNvPr id="328" name="HTTP API"/>
          <p:cNvSpPr/>
          <p:nvPr/>
        </p:nvSpPr>
        <p:spPr>
          <a:xfrm>
            <a:off x="1129381" y="4195709"/>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p>
            <a:pPr algn="ctr"/>
            <a:r>
              <a:rPr b="1"/>
              <a:t>HTTP</a:t>
            </a:r>
            <a:r>
              <a:t> API</a:t>
            </a:r>
          </a:p>
        </p:txBody>
      </p:sp>
      <p:sp>
        <p:nvSpPr>
          <p:cNvPr id="329" name="Line"/>
          <p:cNvSpPr/>
          <p:nvPr/>
        </p:nvSpPr>
        <p:spPr>
          <a:xfrm>
            <a:off x="5547377" y="6363510"/>
            <a:ext cx="1769601"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30" name="HTTP API"/>
          <p:cNvSpPr/>
          <p:nvPr/>
        </p:nvSpPr>
        <p:spPr>
          <a:xfrm>
            <a:off x="1468048" y="4534376"/>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p>
            <a:pPr algn="ctr"/>
            <a:r>
              <a:rPr b="1"/>
              <a:t>HTTP</a:t>
            </a:r>
            <a:r>
              <a:t> API</a:t>
            </a:r>
          </a:p>
        </p:txBody>
      </p:sp>
      <p:sp>
        <p:nvSpPr>
          <p:cNvPr id="331" name="HTTP API"/>
          <p:cNvSpPr/>
          <p:nvPr/>
        </p:nvSpPr>
        <p:spPr>
          <a:xfrm>
            <a:off x="1806714" y="4873043"/>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p>
            <a:pPr algn="ctr"/>
            <a:r>
              <a:rPr b="1"/>
              <a:t>HTTP</a:t>
            </a:r>
            <a:r>
              <a:t> API</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3" name="ring.png" descr="ring.png"/>
          <p:cNvPicPr>
            <a:picLocks noChangeAspect="1"/>
          </p:cNvPicPr>
          <p:nvPr/>
        </p:nvPicPr>
        <p:blipFill>
          <a:blip r:embed="rId2">
            <a:extLst/>
          </a:blip>
          <a:stretch>
            <a:fillRect/>
          </a:stretch>
        </p:blipFill>
        <p:spPr>
          <a:xfrm>
            <a:off x="9884610" y="1371788"/>
            <a:ext cx="3454401" cy="3395183"/>
          </a:xfrm>
          <a:prstGeom prst="rect">
            <a:avLst/>
          </a:prstGeom>
          <a:ln w="12700">
            <a:miter lim="400000"/>
          </a:ln>
        </p:spPr>
      </p:pic>
      <p:pic>
        <p:nvPicPr>
          <p:cNvPr id="334" name="cassandra_logo.jpeg" descr="cassandra_logo.jpeg"/>
          <p:cNvPicPr>
            <a:picLocks noChangeAspect="1"/>
          </p:cNvPicPr>
          <p:nvPr/>
        </p:nvPicPr>
        <p:blipFill>
          <a:blip r:embed="rId3">
            <a:extLst/>
          </a:blip>
          <a:stretch>
            <a:fillRect/>
          </a:stretch>
        </p:blipFill>
        <p:spPr>
          <a:xfrm>
            <a:off x="10927658" y="2375414"/>
            <a:ext cx="1372020" cy="1265307"/>
          </a:xfrm>
          <a:prstGeom prst="rect">
            <a:avLst/>
          </a:prstGeom>
          <a:ln w="12700">
            <a:miter lim="400000"/>
          </a:ln>
        </p:spPr>
      </p:pic>
      <p:sp>
        <p:nvSpPr>
          <p:cNvPr id="335" name="Identity Service"/>
          <p:cNvSpPr/>
          <p:nvPr/>
        </p:nvSpPr>
        <p:spPr>
          <a:xfrm>
            <a:off x="3202940" y="954145"/>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Identity Service</a:t>
            </a:r>
          </a:p>
        </p:txBody>
      </p:sp>
      <p:pic>
        <p:nvPicPr>
          <p:cNvPr id="336" name="kafka.png" descr="kafka.png"/>
          <p:cNvPicPr>
            <a:picLocks noChangeAspect="1"/>
          </p:cNvPicPr>
          <p:nvPr/>
        </p:nvPicPr>
        <p:blipFill>
          <a:blip r:embed="rId4">
            <a:extLst/>
          </a:blip>
          <a:stretch>
            <a:fillRect/>
          </a:stretch>
        </p:blipFill>
        <p:spPr>
          <a:xfrm>
            <a:off x="6500187" y="7756731"/>
            <a:ext cx="4262630" cy="1265307"/>
          </a:xfrm>
          <a:prstGeom prst="rect">
            <a:avLst/>
          </a:prstGeom>
          <a:ln w="12700">
            <a:miter lim="400000"/>
          </a:ln>
        </p:spPr>
      </p:pic>
      <p:sp>
        <p:nvSpPr>
          <p:cNvPr id="337" name="Line"/>
          <p:cNvSpPr/>
          <p:nvPr/>
        </p:nvSpPr>
        <p:spPr>
          <a:xfrm>
            <a:off x="7524411" y="3088079"/>
            <a:ext cx="2214182"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38" name="Identity Service"/>
          <p:cNvSpPr/>
          <p:nvPr/>
        </p:nvSpPr>
        <p:spPr>
          <a:xfrm>
            <a:off x="3541606" y="1258946"/>
            <a:ext cx="3386668" cy="3386667"/>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Identity Service</a:t>
            </a:r>
          </a:p>
        </p:txBody>
      </p:sp>
      <p:sp>
        <p:nvSpPr>
          <p:cNvPr id="339" name="Activation Service"/>
          <p:cNvSpPr/>
          <p:nvPr/>
        </p:nvSpPr>
        <p:spPr>
          <a:xfrm>
            <a:off x="3846406" y="1563746"/>
            <a:ext cx="3386668" cy="3386667"/>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Activation Service</a:t>
            </a:r>
          </a:p>
        </p:txBody>
      </p:sp>
      <p:sp>
        <p:nvSpPr>
          <p:cNvPr id="340" name="Line"/>
          <p:cNvSpPr/>
          <p:nvPr/>
        </p:nvSpPr>
        <p:spPr>
          <a:xfrm flipH="1">
            <a:off x="7614227" y="3693345"/>
            <a:ext cx="2034551" cy="1"/>
          </a:xfrm>
          <a:prstGeom prst="line">
            <a:avLst/>
          </a:prstGeom>
          <a:ln w="63500">
            <a:solidFill>
              <a:schemeClr val="accent2"/>
            </a:solidFill>
            <a:miter lim="400000"/>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41" name="Line"/>
          <p:cNvSpPr/>
          <p:nvPr/>
        </p:nvSpPr>
        <p:spPr>
          <a:xfrm>
            <a:off x="5525754" y="5283621"/>
            <a:ext cx="912856" cy="2030410"/>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42" name="Vendor Integration Service"/>
          <p:cNvSpPr/>
          <p:nvPr/>
        </p:nvSpPr>
        <p:spPr>
          <a:xfrm>
            <a:off x="13848475" y="6401130"/>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Vendor Integration Service</a:t>
            </a:r>
          </a:p>
        </p:txBody>
      </p:sp>
      <p:sp>
        <p:nvSpPr>
          <p:cNvPr id="343" name="Vendor Integration Service"/>
          <p:cNvSpPr/>
          <p:nvPr/>
        </p:nvSpPr>
        <p:spPr>
          <a:xfrm>
            <a:off x="14187143" y="6739796"/>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Vendor Integration Service</a:t>
            </a:r>
          </a:p>
        </p:txBody>
      </p:sp>
      <p:sp>
        <p:nvSpPr>
          <p:cNvPr id="344" name="Vendor Integration Service"/>
          <p:cNvSpPr/>
          <p:nvPr/>
        </p:nvSpPr>
        <p:spPr>
          <a:xfrm>
            <a:off x="14525809" y="7078463"/>
            <a:ext cx="3386668" cy="3386668"/>
          </a:xfrm>
          <a:prstGeom prst="rect">
            <a:avLst/>
          </a:prstGeom>
          <a:solidFill>
            <a:srgbClr val="FFFFFF"/>
          </a:solidFill>
          <a:ln w="63500">
            <a:solidFill>
              <a:schemeClr val="accent1"/>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lIns="121919" tIns="121919" rIns="121919" bIns="121919" anchor="ctr"/>
          <a:lstStyle>
            <a:lvl1pPr algn="ctr"/>
          </a:lstStyle>
          <a:p>
            <a:pPr/>
            <a:r>
              <a:t>Vendor Integration Service</a:t>
            </a:r>
          </a:p>
        </p:txBody>
      </p:sp>
      <p:sp>
        <p:nvSpPr>
          <p:cNvPr id="345" name="Line"/>
          <p:cNvSpPr/>
          <p:nvPr/>
        </p:nvSpPr>
        <p:spPr>
          <a:xfrm>
            <a:off x="11174724" y="8433130"/>
            <a:ext cx="2034551"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46" name="Line"/>
          <p:cNvSpPr/>
          <p:nvPr/>
        </p:nvSpPr>
        <p:spPr>
          <a:xfrm flipV="1">
            <a:off x="18672378" y="8433129"/>
            <a:ext cx="1769601" cy="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47" name="Vendors"/>
          <p:cNvSpPr/>
          <p:nvPr/>
        </p:nvSpPr>
        <p:spPr>
          <a:xfrm>
            <a:off x="20763056" y="8048032"/>
            <a:ext cx="1997706" cy="825783"/>
          </a:xfrm>
          <a:prstGeom prst="rect">
            <a:avLst/>
          </a:prstGeom>
          <a:solidFill>
            <a:schemeClr val="accent2"/>
          </a:solidFill>
          <a:ln w="63500">
            <a:solidFill>
              <a:srgbClr val="AB1420"/>
            </a:solidFill>
            <a:bevel/>
          </a:ln>
          <a:effectLst>
            <a:outerShdw sx="100000" sy="100000" kx="0" ky="0" algn="b" rotWithShape="0" blurRad="101600" dist="50800" dir="5400000">
              <a:srgbClr val="000000">
                <a:alpha val="35000"/>
              </a:srgbClr>
            </a:outerShdw>
          </a:effectLst>
          <a:extLst>
            <a:ext uri="{C572A759-6A51-4108-AA02-DFA0A04FC94B}">
              <ma14:wrappingTextBoxFlag xmlns:ma14="http://schemas.microsoft.com/office/mac/drawingml/2011/main" val="1"/>
            </a:ext>
          </a:extLst>
        </p:spPr>
        <p:txBody>
          <a:bodyPr wrap="none" lIns="121919" tIns="121919" rIns="121919" bIns="121919">
            <a:spAutoFit/>
          </a:bodyPr>
          <a:lstStyle>
            <a:lvl1pPr>
              <a:defRPr>
                <a:solidFill>
                  <a:srgbClr val="FFFFFF"/>
                </a:solidFill>
              </a:defRPr>
            </a:lvl1pPr>
          </a:lstStyle>
          <a:p>
            <a:pPr/>
            <a:r>
              <a:t>Vendors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 tunable consistency…"/>
          <p:cNvSpPr/>
          <p:nvPr>
            <p:ph type="body" idx="1"/>
          </p:nvPr>
        </p:nvSpPr>
        <p:spPr>
          <a:xfrm>
            <a:off x="1363938" y="2836429"/>
            <a:ext cx="22316601" cy="8043142"/>
          </a:xfrm>
          <a:prstGeom prst="rect">
            <a:avLst/>
          </a:prstGeom>
        </p:spPr>
        <p:txBody>
          <a:bodyPr>
            <a:normAutofit fontScale="100000" lnSpcReduction="0"/>
          </a:bodyPr>
          <a:lstStyle/>
          <a:p>
            <a:pPr marL="361244" indent="-176553" defTabSz="1219200">
              <a:spcBef>
                <a:spcPts val="0"/>
              </a:spcBef>
              <a:defRPr sz="5800">
                <a:solidFill>
                  <a:srgbClr val="191919"/>
                </a:solidFill>
                <a:latin typeface="Verdana"/>
                <a:ea typeface="Verdana"/>
                <a:cs typeface="Verdana"/>
                <a:sym typeface="Verdana"/>
              </a:defRPr>
            </a:pPr>
            <a:r>
              <a:t>- tunable consistency</a:t>
            </a:r>
          </a:p>
          <a:p>
            <a:pPr marL="361244" indent="-176553" defTabSz="1219200">
              <a:spcBef>
                <a:spcPts val="0"/>
              </a:spcBef>
              <a:defRPr sz="5800">
                <a:solidFill>
                  <a:srgbClr val="191919"/>
                </a:solidFill>
                <a:latin typeface="Verdana"/>
                <a:ea typeface="Verdana"/>
                <a:cs typeface="Verdana"/>
                <a:sym typeface="Verdana"/>
              </a:defRPr>
            </a:pPr>
            <a:r>
              <a:t>- decentralized</a:t>
            </a:r>
            <a:endParaRPr>
              <a:solidFill>
                <a:srgbClr val="000000"/>
              </a:solidFill>
            </a:endParaRPr>
          </a:p>
          <a:p>
            <a:pPr marL="361244" indent="-176553" defTabSz="1219200">
              <a:spcBef>
                <a:spcPts val="0"/>
              </a:spcBef>
              <a:defRPr sz="5800">
                <a:solidFill>
                  <a:srgbClr val="191919"/>
                </a:solidFill>
                <a:latin typeface="Verdana"/>
                <a:ea typeface="Verdana"/>
                <a:cs typeface="Verdana"/>
                <a:sym typeface="Verdana"/>
              </a:defRPr>
            </a:pPr>
            <a:r>
              <a:t>- production tested</a:t>
            </a:r>
            <a:endParaRPr>
              <a:solidFill>
                <a:srgbClr val="000000"/>
              </a:solidFill>
            </a:endParaRPr>
          </a:p>
          <a:p>
            <a:pPr marL="361244" indent="-176553" defTabSz="1219200">
              <a:spcBef>
                <a:spcPts val="0"/>
              </a:spcBef>
              <a:defRPr sz="5800">
                <a:solidFill>
                  <a:srgbClr val="191919"/>
                </a:solidFill>
                <a:latin typeface="Verdana"/>
                <a:ea typeface="Verdana"/>
                <a:cs typeface="Verdana"/>
                <a:sym typeface="Verdana"/>
              </a:defRPr>
            </a:pPr>
            <a:r>
              <a:t>- adding nodes increases read/write throughput linearly</a:t>
            </a:r>
          </a:p>
          <a:p>
            <a:pPr marL="361244" indent="-176553" defTabSz="1219200">
              <a:spcBef>
                <a:spcPts val="0"/>
              </a:spcBef>
              <a:defRPr sz="5800">
                <a:solidFill>
                  <a:srgbClr val="191919"/>
                </a:solidFill>
                <a:latin typeface="Verdana"/>
                <a:ea typeface="Verdana"/>
                <a:cs typeface="Verdana"/>
                <a:sym typeface="Verdana"/>
              </a:defRPr>
            </a:pPr>
            <a:r>
              <a:t>- durable</a:t>
            </a:r>
            <a:endParaRPr>
              <a:solidFill>
                <a:srgbClr val="000000"/>
              </a:solidFill>
            </a:endParaRPr>
          </a:p>
        </p:txBody>
      </p:sp>
      <p:sp>
        <p:nvSpPr>
          <p:cNvPr id="350" name="Advantages cont."/>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Advantages cont.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49">
                                            <p:bg/>
                                          </p:spTgt>
                                        </p:tgtEl>
                                        <p:attrNameLst>
                                          <p:attrName>style.visibility</p:attrName>
                                        </p:attrNameLst>
                                      </p:cBhvr>
                                      <p:to>
                                        <p:strVal val="visible"/>
                                      </p:to>
                                    </p:set>
                                    <p:anim calcmode="lin" valueType="num">
                                      <p:cBhvr>
                                        <p:cTn id="7" dur="1000" fill="hold"/>
                                        <p:tgtEl>
                                          <p:spTgt spid="349">
                                            <p:bg/>
                                          </p:spTgt>
                                        </p:tgtEl>
                                        <p:attrNameLst>
                                          <p:attrName>ppt_x</p:attrName>
                                        </p:attrNameLst>
                                      </p:cBhvr>
                                      <p:tavLst>
                                        <p:tav tm="0">
                                          <p:val>
                                            <p:strVal val="0-#ppt_w/2"/>
                                          </p:val>
                                        </p:tav>
                                        <p:tav tm="100000">
                                          <p:val>
                                            <p:strVal val="#ppt_x"/>
                                          </p:val>
                                        </p:tav>
                                      </p:tavLst>
                                    </p:anim>
                                    <p:anim calcmode="lin" valueType="num">
                                      <p:cBhvr>
                                        <p:cTn id="8" dur="1000" fill="hold"/>
                                        <p:tgtEl>
                                          <p:spTgt spid="349">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349">
                                            <p:txEl>
                                              <p:pRg st="0" end="0"/>
                                            </p:txEl>
                                          </p:spTgt>
                                        </p:tgtEl>
                                        <p:attrNameLst>
                                          <p:attrName>style.visibility</p:attrName>
                                        </p:attrNameLst>
                                      </p:cBhvr>
                                      <p:to>
                                        <p:strVal val="visible"/>
                                      </p:to>
                                    </p:set>
                                    <p:anim calcmode="lin" valueType="num">
                                      <p:cBhvr>
                                        <p:cTn id="11" dur="1000" fill="hold"/>
                                        <p:tgtEl>
                                          <p:spTgt spid="349">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3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349">
                                            <p:txEl>
                                              <p:pRg st="1" end="1"/>
                                            </p:txEl>
                                          </p:spTgt>
                                        </p:tgtEl>
                                        <p:attrNameLst>
                                          <p:attrName>style.visibility</p:attrName>
                                        </p:attrNameLst>
                                      </p:cBhvr>
                                      <p:to>
                                        <p:strVal val="visible"/>
                                      </p:to>
                                    </p:set>
                                    <p:anim calcmode="lin" valueType="num">
                                      <p:cBhvr>
                                        <p:cTn id="17" dur="1000" fill="hold"/>
                                        <p:tgtEl>
                                          <p:spTgt spid="349">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34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349">
                                            <p:txEl>
                                              <p:pRg st="2" end="2"/>
                                            </p:txEl>
                                          </p:spTgt>
                                        </p:tgtEl>
                                        <p:attrNameLst>
                                          <p:attrName>style.visibility</p:attrName>
                                        </p:attrNameLst>
                                      </p:cBhvr>
                                      <p:to>
                                        <p:strVal val="visible"/>
                                      </p:to>
                                    </p:set>
                                    <p:anim calcmode="lin" valueType="num">
                                      <p:cBhvr>
                                        <p:cTn id="23" dur="1000" fill="hold"/>
                                        <p:tgtEl>
                                          <p:spTgt spid="349">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34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349">
                                            <p:txEl>
                                              <p:pRg st="3" end="3"/>
                                            </p:txEl>
                                          </p:spTgt>
                                        </p:tgtEl>
                                        <p:attrNameLst>
                                          <p:attrName>style.visibility</p:attrName>
                                        </p:attrNameLst>
                                      </p:cBhvr>
                                      <p:to>
                                        <p:strVal val="visible"/>
                                      </p:to>
                                    </p:set>
                                    <p:anim calcmode="lin" valueType="num">
                                      <p:cBhvr>
                                        <p:cTn id="29" dur="1000" fill="hold"/>
                                        <p:tgtEl>
                                          <p:spTgt spid="349">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34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349">
                                            <p:txEl>
                                              <p:pRg st="4" end="4"/>
                                            </p:txEl>
                                          </p:spTgt>
                                        </p:tgtEl>
                                        <p:attrNameLst>
                                          <p:attrName>style.visibility</p:attrName>
                                        </p:attrNameLst>
                                      </p:cBhvr>
                                      <p:to>
                                        <p:strVal val="visible"/>
                                      </p:to>
                                    </p:set>
                                    <p:anim calcmode="lin" valueType="num">
                                      <p:cBhvr>
                                        <p:cTn id="35" dur="1000" fill="hold"/>
                                        <p:tgtEl>
                                          <p:spTgt spid="349">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34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 grpId="1" fill="hold">
                                  <p:stCondLst>
                                    <p:cond delay="0"/>
                                  </p:stCondLst>
                                  <p:iterate type="el" backwards="0">
                                    <p:tmAbs val="0"/>
                                  </p:iterate>
                                  <p:childTnLst>
                                    <p:set>
                                      <p:cBhvr>
                                        <p:cTn id="40" fill="hold"/>
                                        <p:tgtEl>
                                          <p:spTgt spid="349">
                                            <p:txEl>
                                              <p:pRg st="5" end="5"/>
                                            </p:txEl>
                                          </p:spTgt>
                                        </p:tgtEl>
                                        <p:attrNameLst>
                                          <p:attrName>style.visibility</p:attrName>
                                        </p:attrNameLst>
                                      </p:cBhvr>
                                      <p:to>
                                        <p:strVal val="visible"/>
                                      </p:to>
                                    </p:set>
                                    <p:anim calcmode="lin" valueType="num">
                                      <p:cBhvr>
                                        <p:cTn id="41" dur="1000" fill="hold"/>
                                        <p:tgtEl>
                                          <p:spTgt spid="349">
                                            <p:txEl>
                                              <p:pRg st="5" end="5"/>
                                            </p:txEl>
                                          </p:spTgt>
                                        </p:tgtEl>
                                        <p:attrNameLst>
                                          <p:attrName>ppt_x</p:attrName>
                                        </p:attrNameLst>
                                      </p:cBhvr>
                                      <p:tavLst>
                                        <p:tav tm="0">
                                          <p:val>
                                            <p:strVal val="0-#ppt_w/2"/>
                                          </p:val>
                                        </p:tav>
                                        <p:tav tm="100000">
                                          <p:val>
                                            <p:strVal val="#ppt_x"/>
                                          </p:val>
                                        </p:tav>
                                      </p:tavLst>
                                    </p:anim>
                                    <p:anim calcmode="lin" valueType="num">
                                      <p:cBhvr>
                                        <p:cTn id="42" dur="1000" fill="hold"/>
                                        <p:tgtEl>
                                          <p:spTgt spid="34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9"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We've survived ……"/>
          <p:cNvSpPr/>
          <p:nvPr>
            <p:ph type="body" idx="1"/>
          </p:nvPr>
        </p:nvSpPr>
        <p:spPr>
          <a:xfrm>
            <a:off x="1430865" y="3131066"/>
            <a:ext cx="21494403" cy="8680001"/>
          </a:xfrm>
          <a:prstGeom prst="rect">
            <a:avLst/>
          </a:prstGeom>
        </p:spPr>
        <p:txBody>
          <a:bodyPr>
            <a:normAutofit fontScale="100000" lnSpcReduction="0"/>
          </a:bodyPr>
          <a:lstStyle/>
          <a:p>
            <a:pPr defTabSz="2365248">
              <a:spcBef>
                <a:spcPts val="0"/>
              </a:spcBef>
              <a:defRPr sz="3492"/>
            </a:pPr>
            <a:r>
              <a:rPr sz="6208">
                <a:solidFill>
                  <a:srgbClr val="191919"/>
                </a:solidFill>
                <a:latin typeface="Verdana"/>
                <a:ea typeface="Verdana"/>
                <a:cs typeface="Verdana"/>
                <a:sym typeface="Verdana"/>
              </a:rPr>
              <a:t>We've survived …</a:t>
            </a:r>
            <a:endParaRPr sz="6208">
              <a:solidFill>
                <a:srgbClr val="191919"/>
              </a:solidFill>
              <a:latin typeface="Verdana"/>
              <a:ea typeface="Verdana"/>
              <a:cs typeface="Verdana"/>
              <a:sym typeface="Verdana"/>
            </a:endParaRPr>
          </a:p>
          <a:p>
            <a:pPr defTabSz="2365248">
              <a:spcBef>
                <a:spcPts val="0"/>
              </a:spcBef>
              <a:defRPr sz="3492"/>
            </a:pPr>
            <a:endParaRPr sz="3104">
              <a:solidFill>
                <a:srgbClr val="191919"/>
              </a:solidFill>
              <a:latin typeface="Verdana"/>
              <a:ea typeface="Verdana"/>
              <a:cs typeface="Verdana"/>
              <a:sym typeface="Verdana"/>
            </a:endParaRPr>
          </a:p>
          <a:p>
            <a:pPr defTabSz="2365248">
              <a:spcBef>
                <a:spcPts val="0"/>
              </a:spcBef>
              <a:defRPr sz="3492"/>
            </a:pPr>
            <a:r>
              <a:rPr sz="6208">
                <a:solidFill>
                  <a:srgbClr val="191919"/>
                </a:solidFill>
                <a:latin typeface="Verdana"/>
                <a:ea typeface="Verdana"/>
                <a:cs typeface="Verdana"/>
                <a:sym typeface="Verdana"/>
              </a:rPr>
              <a:t>	Amazon swallowing nodes</a:t>
            </a:r>
            <a:endParaRPr sz="6208">
              <a:solidFill>
                <a:srgbClr val="191919"/>
              </a:solidFill>
              <a:latin typeface="Verdana"/>
              <a:ea typeface="Verdana"/>
              <a:cs typeface="Verdana"/>
              <a:sym typeface="Verdana"/>
            </a:endParaRPr>
          </a:p>
          <a:p>
            <a:pPr defTabSz="2365248">
              <a:spcBef>
                <a:spcPts val="0"/>
              </a:spcBef>
              <a:defRPr sz="3492"/>
            </a:pPr>
            <a:endParaRPr sz="3104">
              <a:solidFill>
                <a:srgbClr val="191919"/>
              </a:solidFill>
              <a:latin typeface="Verdana"/>
              <a:ea typeface="Verdana"/>
              <a:cs typeface="Verdana"/>
              <a:sym typeface="Verdana"/>
            </a:endParaRPr>
          </a:p>
          <a:p>
            <a:pPr defTabSz="2365248">
              <a:spcBef>
                <a:spcPts val="0"/>
              </a:spcBef>
              <a:defRPr sz="3492"/>
            </a:pPr>
            <a:r>
              <a:rPr sz="6208">
                <a:solidFill>
                  <a:srgbClr val="191919"/>
                </a:solidFill>
                <a:latin typeface="Verdana"/>
                <a:ea typeface="Verdana"/>
                <a:cs typeface="Verdana"/>
                <a:sym typeface="Verdana"/>
              </a:rPr>
              <a:t>	Amazon rebooting the internet</a:t>
            </a:r>
            <a:endParaRPr sz="6208">
              <a:solidFill>
                <a:srgbClr val="191919"/>
              </a:solidFill>
              <a:latin typeface="Verdana"/>
              <a:ea typeface="Verdana"/>
              <a:cs typeface="Verdana"/>
              <a:sym typeface="Verdana"/>
            </a:endParaRPr>
          </a:p>
          <a:p>
            <a:pPr defTabSz="2365248">
              <a:spcBef>
                <a:spcPts val="0"/>
              </a:spcBef>
              <a:defRPr sz="3492"/>
            </a:pPr>
            <a:endParaRPr sz="3104">
              <a:solidFill>
                <a:srgbClr val="191919"/>
              </a:solidFill>
              <a:latin typeface="Verdana"/>
              <a:ea typeface="Verdana"/>
              <a:cs typeface="Verdana"/>
              <a:sym typeface="Verdana"/>
            </a:endParaRPr>
          </a:p>
          <a:p>
            <a:pPr defTabSz="2365248">
              <a:spcBef>
                <a:spcPts val="0"/>
              </a:spcBef>
              <a:defRPr sz="3492"/>
            </a:pPr>
            <a:r>
              <a:rPr sz="6208">
                <a:solidFill>
                  <a:srgbClr val="191919"/>
                </a:solidFill>
                <a:latin typeface="Verdana"/>
                <a:ea typeface="Verdana"/>
                <a:cs typeface="Verdana"/>
                <a:sym typeface="Verdana"/>
              </a:rPr>
              <a:t>	Disk Failures</a:t>
            </a:r>
            <a:endParaRPr sz="6208">
              <a:solidFill>
                <a:srgbClr val="191919"/>
              </a:solidFill>
              <a:latin typeface="Verdana"/>
              <a:ea typeface="Verdana"/>
              <a:cs typeface="Verdana"/>
              <a:sym typeface="Verdana"/>
            </a:endParaRPr>
          </a:p>
          <a:p>
            <a:pPr defTabSz="2365248">
              <a:spcBef>
                <a:spcPts val="0"/>
              </a:spcBef>
              <a:defRPr sz="3492"/>
            </a:pPr>
            <a:endParaRPr sz="3104">
              <a:solidFill>
                <a:srgbClr val="191919"/>
              </a:solidFill>
              <a:latin typeface="Verdana"/>
              <a:ea typeface="Verdana"/>
              <a:cs typeface="Verdana"/>
              <a:sym typeface="Verdana"/>
            </a:endParaRPr>
          </a:p>
          <a:p>
            <a:pPr defTabSz="2365248">
              <a:spcBef>
                <a:spcPts val="0"/>
              </a:spcBef>
              <a:defRPr sz="3492"/>
            </a:pPr>
            <a:r>
              <a:rPr sz="6208">
                <a:solidFill>
                  <a:srgbClr val="191919"/>
                </a:solidFill>
                <a:latin typeface="Verdana"/>
                <a:ea typeface="Verdana"/>
                <a:cs typeface="Verdana"/>
                <a:sym typeface="Verdana"/>
              </a:rPr>
              <a:t>	Corrupt SSTables</a:t>
            </a:r>
            <a:endParaRPr sz="6208">
              <a:solidFill>
                <a:srgbClr val="191919"/>
              </a:solidFill>
              <a:latin typeface="Verdana"/>
              <a:ea typeface="Verdana"/>
              <a:cs typeface="Verdana"/>
              <a:sym typeface="Verdana"/>
            </a:endParaRPr>
          </a:p>
          <a:p>
            <a:pPr defTabSz="2365248">
              <a:spcBef>
                <a:spcPts val="0"/>
              </a:spcBef>
              <a:defRPr sz="3492"/>
            </a:pPr>
            <a:endParaRPr sz="3104">
              <a:solidFill>
                <a:srgbClr val="191919"/>
              </a:solidFill>
              <a:latin typeface="Verdana"/>
              <a:ea typeface="Verdana"/>
              <a:cs typeface="Verdana"/>
              <a:sym typeface="Verdana"/>
            </a:endParaRPr>
          </a:p>
          <a:p>
            <a:pPr defTabSz="2365248">
              <a:spcBef>
                <a:spcPts val="0"/>
              </a:spcBef>
              <a:defRPr sz="3492"/>
            </a:pPr>
            <a:r>
              <a:rPr sz="6208">
                <a:solidFill>
                  <a:srgbClr val="191919"/>
                </a:solidFill>
                <a:latin typeface="Verdana"/>
                <a:ea typeface="Verdana"/>
                <a:cs typeface="Verdana"/>
                <a:sym typeface="Verdana"/>
              </a:rPr>
              <a:t>	Intra and inter region network issues</a:t>
            </a:r>
          </a:p>
        </p:txBody>
      </p:sp>
      <p:sp>
        <p:nvSpPr>
          <p:cNvPr id="353" name="Dealing With Failure"/>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Dealing With Failure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5" name="Any Downsides?"/>
          <p:cNvSpPr/>
          <p:nvPr>
            <p:ph type="title"/>
          </p:nvPr>
        </p:nvSpPr>
        <p:spPr>
          <a:xfrm>
            <a:off x="5073556" y="2767353"/>
            <a:ext cx="14236887" cy="2871695"/>
          </a:xfrm>
          <a:prstGeom prst="rect">
            <a:avLst/>
          </a:prstGeom>
        </p:spPr>
        <p:txBody>
          <a:bodyPr/>
          <a:lstStyle>
            <a:lvl1pPr algn="ctr">
              <a:defRPr sz="9600"/>
            </a:lvl1pPr>
          </a:lstStyle>
          <a:p>
            <a:pPr/>
            <a:r>
              <a:t>Any Downsides?</a:t>
            </a:r>
          </a:p>
        </p:txBody>
      </p:sp>
      <p:pic>
        <p:nvPicPr>
          <p:cNvPr id="356" name="think_emoji.jpg" descr="think_emoji.jpg"/>
          <p:cNvPicPr>
            <a:picLocks noChangeAspect="1"/>
          </p:cNvPicPr>
          <p:nvPr/>
        </p:nvPicPr>
        <p:blipFill>
          <a:blip r:embed="rId2">
            <a:extLst/>
          </a:blip>
          <a:stretch>
            <a:fillRect/>
          </a:stretch>
        </p:blipFill>
        <p:spPr>
          <a:xfrm>
            <a:off x="9652000" y="4868548"/>
            <a:ext cx="5080000" cy="450426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CQL !="/>
          <p:cNvSpPr/>
          <p:nvPr>
            <p:ph type="title"/>
          </p:nvPr>
        </p:nvSpPr>
        <p:spPr>
          <a:xfrm>
            <a:off x="2947894" y="5109824"/>
            <a:ext cx="14236887" cy="2871694"/>
          </a:xfrm>
          <a:prstGeom prst="rect">
            <a:avLst/>
          </a:prstGeom>
        </p:spPr>
        <p:txBody>
          <a:bodyPr/>
          <a:lstStyle/>
          <a:p>
            <a:pPr algn="ctr">
              <a:defRPr sz="9600"/>
            </a:pPr>
            <a:r>
              <a:rPr sz="12800"/>
              <a:t>CQL</a:t>
            </a:r>
            <a:r>
              <a:t> !=  </a:t>
            </a:r>
          </a:p>
        </p:txBody>
      </p:sp>
      <p:pic>
        <p:nvPicPr>
          <p:cNvPr id="359" name="sql.png" descr="sql.png"/>
          <p:cNvPicPr>
            <a:picLocks noChangeAspect="1"/>
          </p:cNvPicPr>
          <p:nvPr/>
        </p:nvPicPr>
        <p:blipFill>
          <a:blip r:embed="rId2">
            <a:extLst/>
          </a:blip>
          <a:stretch>
            <a:fillRect/>
          </a:stretch>
        </p:blipFill>
        <p:spPr>
          <a:xfrm>
            <a:off x="12918982" y="5159871"/>
            <a:ext cx="2236655" cy="237003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Cassandra Query Language"/>
          <p:cNvSpPr/>
          <p:nvPr>
            <p:ph type="title"/>
          </p:nvPr>
        </p:nvSpPr>
        <p:spPr>
          <a:xfrm>
            <a:off x="5073556" y="808993"/>
            <a:ext cx="14236887" cy="2871695"/>
          </a:xfrm>
          <a:prstGeom prst="rect">
            <a:avLst/>
          </a:prstGeom>
        </p:spPr>
        <p:txBody>
          <a:bodyPr/>
          <a:lstStyle>
            <a:lvl1pPr algn="ctr">
              <a:defRPr sz="6400"/>
            </a:lvl1pPr>
          </a:lstStyle>
          <a:p>
            <a:pPr/>
            <a:r>
              <a:t>Cassandra Query Language</a:t>
            </a:r>
          </a:p>
        </p:txBody>
      </p:sp>
      <p:pic>
        <p:nvPicPr>
          <p:cNvPr id="362" name="cql1.jpg" descr="cql1.jpg"/>
          <p:cNvPicPr>
            <a:picLocks noChangeAspect="1"/>
          </p:cNvPicPr>
          <p:nvPr/>
        </p:nvPicPr>
        <p:blipFill>
          <a:blip r:embed="rId2">
            <a:extLst/>
          </a:blip>
          <a:stretch>
            <a:fillRect/>
          </a:stretch>
        </p:blipFill>
        <p:spPr>
          <a:xfrm>
            <a:off x="6388762" y="2874047"/>
            <a:ext cx="12023554" cy="4886285"/>
          </a:xfrm>
          <a:prstGeom prst="rect">
            <a:avLst/>
          </a:prstGeom>
          <a:ln w="12700">
            <a:miter lim="400000"/>
          </a:ln>
        </p:spPr>
      </p:pic>
      <p:pic>
        <p:nvPicPr>
          <p:cNvPr id="363" name="cql2.jpg" descr="cql2.jpg"/>
          <p:cNvPicPr>
            <a:picLocks noChangeAspect="1"/>
          </p:cNvPicPr>
          <p:nvPr/>
        </p:nvPicPr>
        <p:blipFill>
          <a:blip r:embed="rId3">
            <a:extLst/>
          </a:blip>
          <a:stretch>
            <a:fillRect/>
          </a:stretch>
        </p:blipFill>
        <p:spPr>
          <a:xfrm>
            <a:off x="259338" y="8541277"/>
            <a:ext cx="24282401" cy="277706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Watch Videos"/>
          <p:cNvSpPr/>
          <p:nvPr>
            <p:ph type="body" sz="quarter" idx="1"/>
          </p:nvPr>
        </p:nvSpPr>
        <p:spPr>
          <a:xfrm>
            <a:off x="10159788" y="3201693"/>
            <a:ext cx="5193251" cy="1466845"/>
          </a:xfrm>
          <a:prstGeom prst="rect">
            <a:avLst/>
          </a:prstGeom>
        </p:spPr>
        <p:txBody>
          <a:bodyPr/>
          <a:lstStyle>
            <a:lvl1pPr defTabSz="1219200">
              <a:lnSpc>
                <a:spcPts val="11400"/>
              </a:lnSpc>
              <a:spcBef>
                <a:spcPts val="0"/>
              </a:spcBef>
              <a:defRPr sz="6400">
                <a:latin typeface="Times"/>
                <a:ea typeface="Times"/>
                <a:cs typeface="Times"/>
                <a:sym typeface="Times"/>
              </a:defRPr>
            </a:lvl1pPr>
          </a:lstStyle>
          <a:p>
            <a:pPr/>
            <a:r>
              <a:t>Watch Videos</a:t>
            </a:r>
          </a:p>
        </p:txBody>
      </p:sp>
      <p:sp>
        <p:nvSpPr>
          <p:cNvPr id="366" name="Data Modelling Pains"/>
          <p:cNvSpPr/>
          <p:nvPr>
            <p:ph type="title"/>
          </p:nvPr>
        </p:nvSpPr>
        <p:spPr>
          <a:prstGeom prst="rect">
            <a:avLst/>
          </a:prstGeom>
        </p:spPr>
        <p:txBody>
          <a:bodyPr/>
          <a:lstStyle>
            <a:lvl1pPr algn="ctr">
              <a:defRPr sz="9600"/>
            </a:lvl1pPr>
          </a:lstStyle>
          <a:p>
            <a:pPr/>
            <a:r>
              <a:t>Data Modelling Pains</a:t>
            </a:r>
          </a:p>
        </p:txBody>
      </p:sp>
      <p:sp>
        <p:nvSpPr>
          <p:cNvPr id="367" name="Line"/>
          <p:cNvSpPr/>
          <p:nvPr/>
        </p:nvSpPr>
        <p:spPr>
          <a:xfrm flipH="1">
            <a:off x="8209412" y="5140796"/>
            <a:ext cx="1442898" cy="1442898"/>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68" name="Do some data modeling"/>
          <p:cNvSpPr/>
          <p:nvPr/>
        </p:nvSpPr>
        <p:spPr>
          <a:xfrm>
            <a:off x="3548189" y="6590899"/>
            <a:ext cx="7999175" cy="1221741"/>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1219200">
              <a:lnSpc>
                <a:spcPts val="11400"/>
              </a:lnSpc>
              <a:defRPr sz="6400">
                <a:solidFill>
                  <a:srgbClr val="000000"/>
                </a:solidFill>
                <a:latin typeface="Times"/>
                <a:ea typeface="Times"/>
                <a:cs typeface="Times"/>
                <a:sym typeface="Times"/>
              </a:defRPr>
            </a:lvl1pPr>
          </a:lstStyle>
          <a:p>
            <a:pPr/>
            <a:r>
              <a:t>Do some data modeling</a:t>
            </a:r>
          </a:p>
        </p:txBody>
      </p:sp>
      <p:sp>
        <p:nvSpPr>
          <p:cNvPr id="369" name="Do it wrong"/>
          <p:cNvSpPr/>
          <p:nvPr/>
        </p:nvSpPr>
        <p:spPr>
          <a:xfrm>
            <a:off x="10653425" y="9508749"/>
            <a:ext cx="4184810" cy="1221741"/>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1219200">
              <a:lnSpc>
                <a:spcPts val="11400"/>
              </a:lnSpc>
              <a:defRPr sz="6400">
                <a:solidFill>
                  <a:srgbClr val="000000"/>
                </a:solidFill>
                <a:latin typeface="Times"/>
                <a:ea typeface="Times"/>
                <a:cs typeface="Times"/>
                <a:sym typeface="Times"/>
              </a:defRPr>
            </a:lvl1pPr>
          </a:lstStyle>
          <a:p>
            <a:pPr/>
            <a:r>
              <a:t>Do it wrong</a:t>
            </a:r>
          </a:p>
        </p:txBody>
      </p:sp>
      <p:sp>
        <p:nvSpPr>
          <p:cNvPr id="370" name="Line"/>
          <p:cNvSpPr/>
          <p:nvPr/>
        </p:nvSpPr>
        <p:spPr>
          <a:xfrm>
            <a:off x="8561574" y="8166296"/>
            <a:ext cx="1192870" cy="1192871"/>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71" name="Line"/>
          <p:cNvSpPr/>
          <p:nvPr/>
        </p:nvSpPr>
        <p:spPr>
          <a:xfrm flipV="1">
            <a:off x="15251929" y="8160472"/>
            <a:ext cx="1274965" cy="1274965"/>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72" name="Line"/>
          <p:cNvSpPr/>
          <p:nvPr/>
        </p:nvSpPr>
        <p:spPr>
          <a:xfrm flipH="1" flipV="1">
            <a:off x="14975848" y="4817366"/>
            <a:ext cx="1377664" cy="1377664"/>
          </a:xfrm>
          <a:prstGeom prst="line">
            <a:avLst/>
          </a:prstGeom>
          <a:ln w="63500">
            <a:solidFill>
              <a:schemeClr val="accent1"/>
            </a:solidFill>
            <a:bevel/>
            <a:tailEnd type="triangle"/>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373" name="angry.png" descr="angry.png"/>
          <p:cNvPicPr>
            <a:picLocks noChangeAspect="1"/>
          </p:cNvPicPr>
          <p:nvPr/>
        </p:nvPicPr>
        <p:blipFill>
          <a:blip r:embed="rId2">
            <a:extLst/>
          </a:blip>
          <a:stretch>
            <a:fillRect/>
          </a:stretch>
        </p:blipFill>
        <p:spPr>
          <a:xfrm>
            <a:off x="16626599" y="6319085"/>
            <a:ext cx="1769601" cy="176960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no_single_view.png" descr="no_single_view.png"/>
          <p:cNvPicPr>
            <a:picLocks noChangeAspect="1"/>
          </p:cNvPicPr>
          <p:nvPr/>
        </p:nvPicPr>
        <p:blipFill>
          <a:blip r:embed="rId2">
            <a:extLst/>
          </a:blip>
          <a:stretch>
            <a:fillRect/>
          </a:stretch>
        </p:blipFill>
        <p:spPr>
          <a:xfrm>
            <a:off x="4904507" y="6374785"/>
            <a:ext cx="14574987" cy="5366343"/>
          </a:xfrm>
          <a:prstGeom prst="rect">
            <a:avLst/>
          </a:prstGeom>
          <a:ln w="12700">
            <a:miter lim="400000"/>
          </a:ln>
        </p:spPr>
      </p:pic>
      <p:pic>
        <p:nvPicPr>
          <p:cNvPr id="231" name="across_device_shopping.png" descr="across_device_shopping.png"/>
          <p:cNvPicPr>
            <a:picLocks noChangeAspect="1"/>
          </p:cNvPicPr>
          <p:nvPr/>
        </p:nvPicPr>
        <p:blipFill>
          <a:blip r:embed="rId3">
            <a:extLst/>
          </a:blip>
          <a:stretch>
            <a:fillRect/>
          </a:stretch>
        </p:blipFill>
        <p:spPr>
          <a:xfrm>
            <a:off x="7543097" y="953860"/>
            <a:ext cx="9297805" cy="461120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quot;The best way to approach data modeling for Cassandra is to start with your queries and work backwards from there. Think about the actions your application needs to perform, how you want to access the data, and then design column families to support those access patterns.&quot;"/>
          <p:cNvSpPr/>
          <p:nvPr>
            <p:ph type="body" idx="1"/>
          </p:nvPr>
        </p:nvSpPr>
        <p:spPr>
          <a:xfrm>
            <a:off x="1430865" y="3131066"/>
            <a:ext cx="21494403" cy="8680001"/>
          </a:xfrm>
          <a:prstGeom prst="rect">
            <a:avLst/>
          </a:prstGeom>
        </p:spPr>
        <p:txBody>
          <a:bodyPr>
            <a:normAutofit fontScale="100000" lnSpcReduction="0"/>
          </a:bodyPr>
          <a:lstStyle>
            <a:lvl1pPr>
              <a:spcBef>
                <a:spcPts val="0"/>
              </a:spcBef>
              <a:defRPr sz="6400">
                <a:solidFill>
                  <a:srgbClr val="191919"/>
                </a:solidFill>
                <a:latin typeface="Verdana"/>
                <a:ea typeface="Verdana"/>
                <a:cs typeface="Verdana"/>
                <a:sym typeface="Verdana"/>
              </a:defRPr>
            </a:lvl1pPr>
          </a:lstStyle>
          <a:p>
            <a:pPr>
              <a:defRPr sz="3600">
                <a:solidFill>
                  <a:srgbClr val="000000"/>
                </a:solidFill>
                <a:latin typeface="Arial"/>
                <a:ea typeface="Arial"/>
                <a:cs typeface="Arial"/>
                <a:sym typeface="Arial"/>
              </a:defRPr>
            </a:pPr>
            <a:r>
              <a:rPr sz="6400">
                <a:solidFill>
                  <a:srgbClr val="191919"/>
                </a:solidFill>
                <a:latin typeface="Verdana"/>
                <a:ea typeface="Verdana"/>
                <a:cs typeface="Verdana"/>
                <a:sym typeface="Verdana"/>
              </a:rPr>
              <a:t>"The best way to approach data modeling for Cassandra is to start with your queries and work backwards from there. Think about the actions your application needs to perform, how you want to access the data, and then design column families to support those access patterns."</a:t>
            </a:r>
          </a:p>
        </p:txBody>
      </p:sp>
      <p:sp>
        <p:nvSpPr>
          <p:cNvPr id="376" name="Final thoughts on modeling…"/>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r>
              <a:t>Final thoughts on modeling…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 works well for low cardinality data…"/>
          <p:cNvSpPr/>
          <p:nvPr>
            <p:ph type="body" idx="1"/>
          </p:nvPr>
        </p:nvSpPr>
        <p:spPr>
          <a:xfrm>
            <a:off x="1430866" y="3131061"/>
            <a:ext cx="19510528" cy="7936089"/>
          </a:xfrm>
          <a:prstGeom prst="rect">
            <a:avLst/>
          </a:prstGeom>
        </p:spPr>
        <p:txBody>
          <a:bodyPr/>
          <a:lstStyle/>
          <a:p>
            <a:pPr>
              <a:defRPr sz="6400">
                <a:latin typeface="Verdana"/>
                <a:ea typeface="Verdana"/>
                <a:cs typeface="Verdana"/>
                <a:sym typeface="Verdana"/>
              </a:defRPr>
            </a:pPr>
            <a:r>
              <a:t>- works well for low cardinality data</a:t>
            </a:r>
          </a:p>
          <a:p>
            <a:pPr>
              <a:defRPr sz="6400">
                <a:latin typeface="Verdana"/>
                <a:ea typeface="Verdana"/>
                <a:cs typeface="Verdana"/>
                <a:sym typeface="Verdana"/>
              </a:defRPr>
            </a:pPr>
            <a:r>
              <a:t>- does not scale</a:t>
            </a:r>
          </a:p>
          <a:p>
            <a:pPr>
              <a:defRPr sz="6400">
                <a:latin typeface="Verdana"/>
                <a:ea typeface="Verdana"/>
                <a:cs typeface="Verdana"/>
                <a:sym typeface="Verdana"/>
              </a:defRPr>
            </a:pPr>
            <a:r>
              <a:t>- material views( c* 3.0+)</a:t>
            </a:r>
          </a:p>
        </p:txBody>
      </p:sp>
      <p:sp>
        <p:nvSpPr>
          <p:cNvPr id="379" name="Secondary Index"/>
          <p:cNvSpPr/>
          <p:nvPr>
            <p:ph type="title"/>
          </p:nvPr>
        </p:nvSpPr>
        <p:spPr>
          <a:prstGeom prst="rect">
            <a:avLst/>
          </a:prstGeom>
        </p:spPr>
        <p:txBody>
          <a:bodyPr/>
          <a:lstStyle>
            <a:lvl1pPr>
              <a:defRPr sz="9600"/>
            </a:lvl1pPr>
          </a:lstStyle>
          <a:p>
            <a:pPr/>
            <a:r>
              <a:t>Secondary Index</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1" name="no_joins.jpg" descr="no_joins.jpg"/>
          <p:cNvPicPr>
            <a:picLocks noChangeAspect="1"/>
          </p:cNvPicPr>
          <p:nvPr/>
        </p:nvPicPr>
        <p:blipFill>
          <a:blip r:embed="rId2">
            <a:extLst/>
          </a:blip>
          <a:stretch>
            <a:fillRect/>
          </a:stretch>
        </p:blipFill>
        <p:spPr>
          <a:xfrm>
            <a:off x="3619530" y="1485428"/>
            <a:ext cx="8833396" cy="9216176"/>
          </a:xfrm>
          <a:prstGeom prst="rect">
            <a:avLst/>
          </a:prstGeom>
          <a:ln w="12700">
            <a:miter lim="400000"/>
          </a:ln>
        </p:spPr>
      </p:pic>
      <p:sp>
        <p:nvSpPr>
          <p:cNvPr id="382" name="No Joins, wait what?"/>
          <p:cNvSpPr/>
          <p:nvPr>
            <p:ph type="title"/>
          </p:nvPr>
        </p:nvSpPr>
        <p:spPr>
          <a:xfrm>
            <a:off x="6733662" y="4840818"/>
            <a:ext cx="21945601" cy="2505396"/>
          </a:xfrm>
          <a:prstGeom prst="rect">
            <a:avLst/>
          </a:prstGeom>
        </p:spPr>
        <p:txBody>
          <a:bodyPr/>
          <a:lstStyle/>
          <a:p>
            <a:pPr algn="ctr">
              <a:defRPr sz="9600"/>
            </a:pPr>
            <a:r>
              <a:rPr b="1" i="1" u="sng"/>
              <a:t>No</a:t>
            </a:r>
            <a:r>
              <a:rPr b="1" i="1"/>
              <a:t> Joins</a:t>
            </a:r>
            <a:r>
              <a:t>, wait what?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 tombstones…"/>
          <p:cNvSpPr/>
          <p:nvPr>
            <p:ph type="body" idx="1"/>
          </p:nvPr>
        </p:nvSpPr>
        <p:spPr>
          <a:xfrm>
            <a:off x="1430865" y="3131066"/>
            <a:ext cx="19419170" cy="8043143"/>
          </a:xfrm>
          <a:prstGeom prst="rect">
            <a:avLst/>
          </a:prstGeom>
        </p:spPr>
        <p:txBody>
          <a:bodyPr>
            <a:normAutofit fontScale="100000" lnSpcReduction="0"/>
          </a:bodyPr>
          <a:lstStyle/>
          <a:p>
            <a:pPr marL="132416" indent="-30816">
              <a:spcBef>
                <a:spcPts val="0"/>
              </a:spcBef>
              <a:defRPr sz="5800">
                <a:solidFill>
                  <a:srgbClr val="191919"/>
                </a:solidFill>
                <a:latin typeface="Verdana"/>
                <a:ea typeface="Verdana"/>
                <a:cs typeface="Verdana"/>
                <a:sym typeface="Verdana"/>
              </a:defRPr>
            </a:pPr>
            <a:r>
              <a:t>- tombstones</a:t>
            </a:r>
          </a:p>
          <a:p>
            <a:pPr marL="132416" indent="-30816">
              <a:spcBef>
                <a:spcPts val="0"/>
              </a:spcBef>
              <a:defRPr sz="5800">
                <a:solidFill>
                  <a:srgbClr val="191919"/>
                </a:solidFill>
                <a:latin typeface="Verdana"/>
                <a:ea typeface="Verdana"/>
                <a:cs typeface="Verdana"/>
                <a:sym typeface="Verdana"/>
              </a:defRPr>
            </a:pPr>
            <a:r>
              <a:t>- disk not reclaimed immediately</a:t>
            </a:r>
          </a:p>
          <a:p>
            <a:pPr marL="132416" indent="-30816">
              <a:spcBef>
                <a:spcPts val="0"/>
              </a:spcBef>
              <a:defRPr sz="5800">
                <a:solidFill>
                  <a:srgbClr val="191919"/>
                </a:solidFill>
                <a:latin typeface="Verdana"/>
                <a:ea typeface="Verdana"/>
                <a:cs typeface="Verdana"/>
                <a:sym typeface="Verdana"/>
              </a:defRPr>
            </a:pPr>
            <a:r>
              <a:t>- increased I/O pressure</a:t>
            </a:r>
          </a:p>
          <a:p>
            <a:pPr marL="132416" indent="-30816">
              <a:spcBef>
                <a:spcPts val="0"/>
              </a:spcBef>
              <a:defRPr sz="5800">
                <a:solidFill>
                  <a:srgbClr val="191919"/>
                </a:solidFill>
                <a:latin typeface="Verdana"/>
                <a:ea typeface="Verdana"/>
                <a:cs typeface="Verdana"/>
                <a:sym typeface="Verdana"/>
              </a:defRPr>
            </a:pPr>
            <a:r>
              <a:t>- sometimes big expensive scans needed</a:t>
            </a:r>
          </a:p>
        </p:txBody>
      </p:sp>
      <p:sp>
        <p:nvSpPr>
          <p:cNvPr id="385" name="Deleting is painful at scale"/>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Deleting is painful at scale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Monitoring will set you free!"/>
          <p:cNvSpPr/>
          <p:nvPr/>
        </p:nvSpPr>
        <p:spPr>
          <a:xfrm>
            <a:off x="8449141" y="9354332"/>
            <a:ext cx="7485718" cy="1827107"/>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ctr" defTabSz="1219200">
              <a:lnSpc>
                <a:spcPts val="12400"/>
              </a:lnSpc>
              <a:defRPr sz="4800">
                <a:solidFill>
                  <a:srgbClr val="225164"/>
                </a:solidFill>
                <a:latin typeface="Times"/>
                <a:ea typeface="Times"/>
                <a:cs typeface="Times"/>
                <a:sym typeface="Times"/>
              </a:defRPr>
            </a:lvl1pPr>
          </a:lstStyle>
          <a:p>
            <a:pPr/>
            <a:r>
              <a:t>Monitoring will set you free!</a:t>
            </a:r>
          </a:p>
        </p:txBody>
      </p:sp>
      <p:pic>
        <p:nvPicPr>
          <p:cNvPr id="388" name="Uptime-Monitoring-Feature.png" descr="Uptime-Monitoring-Feature.png"/>
          <p:cNvPicPr>
            <a:picLocks noChangeAspect="1"/>
          </p:cNvPicPr>
          <p:nvPr/>
        </p:nvPicPr>
        <p:blipFill>
          <a:blip r:embed="rId2">
            <a:extLst/>
          </a:blip>
          <a:stretch>
            <a:fillRect/>
          </a:stretch>
        </p:blipFill>
        <p:spPr>
          <a:xfrm>
            <a:off x="5720012" y="4323138"/>
            <a:ext cx="12943976" cy="50697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0" name="read_latency.jpg" descr="read_latency.jpg"/>
          <p:cNvPicPr>
            <a:picLocks noChangeAspect="1"/>
          </p:cNvPicPr>
          <p:nvPr/>
        </p:nvPicPr>
        <p:blipFill>
          <a:blip r:embed="rId2">
            <a:extLst/>
          </a:blip>
          <a:stretch>
            <a:fillRect/>
          </a:stretch>
        </p:blipFill>
        <p:spPr>
          <a:xfrm>
            <a:off x="2231833" y="2667401"/>
            <a:ext cx="19920334" cy="8381198"/>
          </a:xfrm>
          <a:prstGeom prst="rect">
            <a:avLst/>
          </a:prstGeom>
          <a:ln w="12700">
            <a:miter lim="400000"/>
          </a:ln>
        </p:spPr>
      </p:pic>
      <p:sp>
        <p:nvSpPr>
          <p:cNvPr id="391" name="Monitor Read Latency"/>
          <p:cNvSpPr/>
          <p:nvPr/>
        </p:nvSpPr>
        <p:spPr>
          <a:xfrm>
            <a:off x="8751632" y="1120775"/>
            <a:ext cx="6220382" cy="922398"/>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defRPr sz="4800"/>
            </a:lvl1pPr>
          </a:lstStyle>
          <a:p>
            <a:pPr/>
            <a:r>
              <a:t>Monitor Read Latency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3" name="graph3.jpg" descr="graph3.jpg"/>
          <p:cNvPicPr>
            <a:picLocks noChangeAspect="1"/>
          </p:cNvPicPr>
          <p:nvPr/>
        </p:nvPicPr>
        <p:blipFill>
          <a:blip r:embed="rId2">
            <a:extLst/>
          </a:blip>
          <a:stretch>
            <a:fillRect/>
          </a:stretch>
        </p:blipFill>
        <p:spPr>
          <a:xfrm>
            <a:off x="1330716" y="456837"/>
            <a:ext cx="21722568" cy="1135924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5" name="bad_gc_example.png" descr="bad_gc_example.png"/>
          <p:cNvPicPr>
            <a:picLocks noChangeAspect="1"/>
          </p:cNvPicPr>
          <p:nvPr/>
        </p:nvPicPr>
        <p:blipFill>
          <a:blip r:embed="rId2">
            <a:extLst/>
          </a:blip>
          <a:stretch>
            <a:fillRect/>
          </a:stretch>
        </p:blipFill>
        <p:spPr>
          <a:xfrm>
            <a:off x="1988410" y="1247196"/>
            <a:ext cx="20407180" cy="1018507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7" name="you are not alone.jpeg" descr="you are not alone.jpeg"/>
          <p:cNvPicPr>
            <a:picLocks noChangeAspect="1"/>
          </p:cNvPicPr>
          <p:nvPr/>
        </p:nvPicPr>
        <p:blipFill>
          <a:blip r:embed="rId2">
            <a:extLst/>
          </a:blip>
          <a:stretch>
            <a:fillRect/>
          </a:stretch>
        </p:blipFill>
        <p:spPr>
          <a:xfrm>
            <a:off x="9220200" y="3674533"/>
            <a:ext cx="6366934" cy="6366934"/>
          </a:xfrm>
          <a:prstGeom prst="rect">
            <a:avLst/>
          </a:prstGeom>
          <a:ln w="12700">
            <a:miter lim="400000"/>
          </a:ln>
        </p:spPr>
      </p:pic>
      <p:pic>
        <p:nvPicPr>
          <p:cNvPr id="398" name="datastax.png" descr="datastax.png"/>
          <p:cNvPicPr>
            <a:picLocks noChangeAspect="1"/>
          </p:cNvPicPr>
          <p:nvPr/>
        </p:nvPicPr>
        <p:blipFill>
          <a:blip r:embed="rId3">
            <a:extLst/>
          </a:blip>
          <a:stretch>
            <a:fillRect/>
          </a:stretch>
        </p:blipFill>
        <p:spPr>
          <a:xfrm>
            <a:off x="17117752" y="6038261"/>
            <a:ext cx="5996140" cy="1233078"/>
          </a:xfrm>
          <a:prstGeom prst="rect">
            <a:avLst/>
          </a:prstGeom>
          <a:ln w="12700">
            <a:miter lim="400000"/>
          </a:ln>
        </p:spPr>
      </p:pic>
      <p:pic>
        <p:nvPicPr>
          <p:cNvPr id="399" name="apache.png" descr="apache.png"/>
          <p:cNvPicPr>
            <a:picLocks noChangeAspect="1"/>
          </p:cNvPicPr>
          <p:nvPr/>
        </p:nvPicPr>
        <p:blipFill>
          <a:blip r:embed="rId4">
            <a:extLst/>
          </a:blip>
          <a:stretch>
            <a:fillRect/>
          </a:stretch>
        </p:blipFill>
        <p:spPr>
          <a:xfrm>
            <a:off x="1173961" y="5370943"/>
            <a:ext cx="7286579" cy="297411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99"/>
                                        </p:tgtEl>
                                        <p:attrNameLst>
                                          <p:attrName>style.visibility</p:attrName>
                                        </p:attrNameLst>
                                      </p:cBhvr>
                                      <p:to>
                                        <p:strVal val="visible"/>
                                      </p:to>
                                    </p:set>
                                    <p:animEffect filter="dissolve" transition="in">
                                      <p:cBhvr>
                                        <p:cTn id="7" dur="500"/>
                                        <p:tgtEl>
                                          <p:spTgt spid="39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98"/>
                                        </p:tgtEl>
                                        <p:attrNameLst>
                                          <p:attrName>style.visibility</p:attrName>
                                        </p:attrNameLst>
                                      </p:cBhvr>
                                      <p:to>
                                        <p:strVal val="visible"/>
                                      </p:to>
                                    </p:set>
                                    <p:animEffect filter="dissolve" transition="in">
                                      <p:cBhvr>
                                        <p:cTn id="12"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8" grpId="2"/>
      <p:bldP build="whole" bldLvl="1" animBg="1" rev="0" advAuto="0" spid="399" grpId="1"/>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ignal.co/careers…"/>
          <p:cNvSpPr/>
          <p:nvPr>
            <p:ph type="title"/>
          </p:nvPr>
        </p:nvSpPr>
        <p:spPr>
          <a:xfrm>
            <a:off x="6927046" y="4860027"/>
            <a:ext cx="18471999" cy="2940001"/>
          </a:xfrm>
          <a:prstGeom prst="rect">
            <a:avLst/>
          </a:prstGeom>
        </p:spPr>
        <p:txBody>
          <a:bodyPr>
            <a:normAutofit fontScale="100000" lnSpcReduction="0"/>
          </a:bodyPr>
          <a:lstStyle/>
          <a:p>
            <a:pPr algn="ctr" defTabSz="1584959">
              <a:defRPr b="1" sz="2340"/>
            </a:pPr>
            <a:br/>
            <a:r>
              <a:rPr sz="6240">
                <a:latin typeface="Verdana"/>
                <a:ea typeface="Verdana"/>
                <a:cs typeface="Verdana"/>
                <a:sym typeface="Verdana"/>
              </a:rPr>
              <a:t>signal.co/careers</a:t>
            </a:r>
            <a:endParaRPr sz="6240">
              <a:latin typeface="Verdana"/>
              <a:ea typeface="Verdana"/>
              <a:cs typeface="Verdana"/>
              <a:sym typeface="Verdana"/>
            </a:endParaRPr>
          </a:p>
          <a:p>
            <a:pPr algn="ctr" defTabSz="1584959">
              <a:defRPr sz="2340"/>
            </a:pPr>
            <a:br>
              <a:rPr sz="6240">
                <a:latin typeface="Verdana"/>
                <a:ea typeface="Verdana"/>
                <a:cs typeface="Verdana"/>
                <a:sym typeface="Verdana"/>
              </a:rPr>
            </a:br>
            <a:r>
              <a:rPr>
                <a:latin typeface="Verdana"/>
                <a:ea typeface="Verdana"/>
                <a:cs typeface="Verdana"/>
                <a:sym typeface="Verdana"/>
              </a:rPr>
              <a:t>Hiring in </a:t>
            </a:r>
            <a:r>
              <a:rPr b="1" i="1">
                <a:latin typeface="Verdana"/>
                <a:ea typeface="Verdana"/>
                <a:cs typeface="Verdana"/>
                <a:sym typeface="Verdana"/>
              </a:rPr>
              <a:t>Chicago</a:t>
            </a:r>
            <a:r>
              <a:rPr>
                <a:latin typeface="Verdana"/>
                <a:ea typeface="Verdana"/>
                <a:cs typeface="Verdana"/>
                <a:sym typeface="Verdana"/>
              </a:rPr>
              <a:t> and </a:t>
            </a:r>
            <a:r>
              <a:rPr b="1" i="1">
                <a:latin typeface="Verdana"/>
                <a:ea typeface="Verdana"/>
                <a:cs typeface="Verdana"/>
                <a:sym typeface="Verdana"/>
              </a:rPr>
              <a:t>NYC</a:t>
            </a:r>
            <a:r>
              <a:rPr>
                <a:latin typeface="Verdana"/>
                <a:ea typeface="Verdana"/>
                <a:cs typeface="Verdana"/>
                <a:sym typeface="Verdana"/>
              </a:rPr>
              <a:t> office</a:t>
            </a:r>
          </a:p>
        </p:txBody>
      </p:sp>
      <p:pic>
        <p:nvPicPr>
          <p:cNvPr id="402" name="signal office1.jpg" descr="signal office1.jpg"/>
          <p:cNvPicPr>
            <a:picLocks noChangeAspect="1"/>
          </p:cNvPicPr>
          <p:nvPr/>
        </p:nvPicPr>
        <p:blipFill>
          <a:blip r:embed="rId2">
            <a:extLst/>
          </a:blip>
          <a:stretch>
            <a:fillRect/>
          </a:stretch>
        </p:blipFill>
        <p:spPr>
          <a:xfrm>
            <a:off x="5196483" y="691160"/>
            <a:ext cx="6361273" cy="3579276"/>
          </a:xfrm>
          <a:prstGeom prst="rect">
            <a:avLst/>
          </a:prstGeom>
          <a:ln w="12700">
            <a:miter lim="400000"/>
          </a:ln>
        </p:spPr>
      </p:pic>
      <p:pic>
        <p:nvPicPr>
          <p:cNvPr id="403" name="down_time.jpg" descr="down_time.jpg"/>
          <p:cNvPicPr>
            <a:picLocks noChangeAspect="1"/>
          </p:cNvPicPr>
          <p:nvPr/>
        </p:nvPicPr>
        <p:blipFill>
          <a:blip r:embed="rId3">
            <a:extLst/>
          </a:blip>
          <a:stretch>
            <a:fillRect/>
          </a:stretch>
        </p:blipFill>
        <p:spPr>
          <a:xfrm>
            <a:off x="1295194" y="5923664"/>
            <a:ext cx="8579143" cy="482719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across_channels.png" descr="across_channels.png"/>
          <p:cNvPicPr>
            <a:picLocks noChangeAspect="1"/>
          </p:cNvPicPr>
          <p:nvPr/>
        </p:nvPicPr>
        <p:blipFill>
          <a:blip r:embed="rId2">
            <a:extLst/>
          </a:blip>
          <a:stretch>
            <a:fillRect/>
          </a:stretch>
        </p:blipFill>
        <p:spPr>
          <a:xfrm>
            <a:off x="474132" y="3473953"/>
            <a:ext cx="23435735" cy="5350934"/>
          </a:xfrm>
          <a:prstGeom prst="rect">
            <a:avLst/>
          </a:prstGeom>
          <a:ln w="12700">
            <a:miter lim="400000"/>
          </a:ln>
        </p:spPr>
      </p:pic>
      <p:sp>
        <p:nvSpPr>
          <p:cNvPr id="234" name="7.2 devices/person"/>
          <p:cNvSpPr/>
          <p:nvPr>
            <p:ph type="title"/>
          </p:nvPr>
        </p:nvSpPr>
        <p:spPr>
          <a:xfrm>
            <a:off x="1430866" y="625666"/>
            <a:ext cx="21945601" cy="2285598"/>
          </a:xfrm>
          <a:prstGeom prst="rect">
            <a:avLst/>
          </a:prstGeom>
        </p:spPr>
        <p:txBody>
          <a:bodyPr>
            <a:normAutofit fontScale="100000" lnSpcReduction="0"/>
          </a:bodyPr>
          <a:lstStyle>
            <a:lvl1pPr algn="ctr">
              <a:defRPr sz="9600"/>
            </a:lvl1pPr>
          </a:lstStyle>
          <a:p>
            <a:pPr/>
            <a:r>
              <a:t>7.2 devices/person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Thank You!"/>
          <p:cNvSpPr/>
          <p:nvPr>
            <p:ph type="title"/>
          </p:nvPr>
        </p:nvSpPr>
        <p:spPr>
          <a:xfrm>
            <a:off x="2188700" y="2579279"/>
            <a:ext cx="18892126" cy="1729972"/>
          </a:xfrm>
          <a:prstGeom prst="rect">
            <a:avLst/>
          </a:prstGeom>
        </p:spPr>
        <p:txBody>
          <a:bodyPr>
            <a:normAutofit fontScale="100000" lnSpcReduction="0"/>
          </a:bodyPr>
          <a:lstStyle>
            <a:lvl1pPr algn="ctr" defTabSz="1511808">
              <a:defRPr sz="7936">
                <a:latin typeface="Verdana"/>
                <a:ea typeface="Verdana"/>
                <a:cs typeface="Verdana"/>
                <a:sym typeface="Verdana"/>
              </a:defRPr>
            </a:lvl1pPr>
          </a:lstStyle>
          <a:p>
            <a:pPr/>
            <a:r>
              <a:t>Thank You!</a:t>
            </a:r>
          </a:p>
        </p:txBody>
      </p:sp>
      <p:sp>
        <p:nvSpPr>
          <p:cNvPr id="406" name="acolovic@signal.co"/>
          <p:cNvSpPr/>
          <p:nvPr>
            <p:ph type="body" sz="quarter" idx="1"/>
          </p:nvPr>
        </p:nvSpPr>
        <p:spPr>
          <a:xfrm>
            <a:off x="6856562" y="6147768"/>
            <a:ext cx="10670876" cy="1077887"/>
          </a:xfrm>
          <a:prstGeom prst="rect">
            <a:avLst/>
          </a:prstGeom>
        </p:spPr>
        <p:txBody>
          <a:bodyPr>
            <a:normAutofit fontScale="100000" lnSpcReduction="0"/>
          </a:bodyPr>
          <a:lstStyle>
            <a:lvl1pPr>
              <a:spcBef>
                <a:spcPts val="0"/>
              </a:spcBef>
              <a:defRPr>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	acolovic@signal.co	</a:t>
            </a:r>
          </a:p>
        </p:txBody>
      </p:sp>
      <p:pic>
        <p:nvPicPr>
          <p:cNvPr id="407" name="image08.png" descr="image08.png"/>
          <p:cNvPicPr>
            <a:picLocks noChangeAspect="1"/>
          </p:cNvPicPr>
          <p:nvPr/>
        </p:nvPicPr>
        <p:blipFill>
          <a:blip r:embed="rId2">
            <a:extLst/>
          </a:blip>
          <a:stretch>
            <a:fillRect/>
          </a:stretch>
        </p:blipFill>
        <p:spPr>
          <a:xfrm>
            <a:off x="11160914" y="7390883"/>
            <a:ext cx="947700" cy="770197"/>
          </a:xfrm>
          <a:prstGeom prst="rect">
            <a:avLst/>
          </a:prstGeom>
          <a:ln w="12700">
            <a:miter lim="400000"/>
          </a:ln>
        </p:spPr>
      </p:pic>
      <p:pic>
        <p:nvPicPr>
          <p:cNvPr id="408" name="image10.png" descr="image10.png"/>
          <p:cNvPicPr>
            <a:picLocks noChangeAspect="1"/>
          </p:cNvPicPr>
          <p:nvPr/>
        </p:nvPicPr>
        <p:blipFill>
          <a:blip r:embed="rId3">
            <a:extLst/>
          </a:blip>
          <a:stretch>
            <a:fillRect/>
          </a:stretch>
        </p:blipFill>
        <p:spPr>
          <a:xfrm>
            <a:off x="11095821" y="4772231"/>
            <a:ext cx="1077886" cy="1077886"/>
          </a:xfrm>
          <a:prstGeom prst="rect">
            <a:avLst/>
          </a:prstGeom>
          <a:ln w="12700">
            <a:miter lim="400000"/>
          </a:ln>
        </p:spPr>
      </p:pic>
      <p:sp>
        <p:nvSpPr>
          <p:cNvPr id="409" name="@akicolovic"/>
          <p:cNvSpPr/>
          <p:nvPr/>
        </p:nvSpPr>
        <p:spPr>
          <a:xfrm>
            <a:off x="10227580" y="8342688"/>
            <a:ext cx="2702606" cy="762284"/>
          </a:xfrm>
          <a:prstGeom prst="rect">
            <a:avLst/>
          </a:prstGeom>
          <a:ln w="254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r>
              <a:t>@akicolovic</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Platform for Digital Marketing"/>
          <p:cNvSpPr/>
          <p:nvPr>
            <p:ph type="title"/>
          </p:nvPr>
        </p:nvSpPr>
        <p:spPr>
          <a:xfrm>
            <a:off x="1532466" y="354733"/>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Platform for Digital Marketing</a:t>
            </a:r>
          </a:p>
        </p:txBody>
      </p:sp>
      <p:pic>
        <p:nvPicPr>
          <p:cNvPr id="237" name="platform.png" descr="platform.png"/>
          <p:cNvPicPr>
            <a:picLocks noChangeAspect="1"/>
          </p:cNvPicPr>
          <p:nvPr/>
        </p:nvPicPr>
        <p:blipFill>
          <a:blip r:embed="rId2">
            <a:extLst/>
          </a:blip>
          <a:stretch>
            <a:fillRect/>
          </a:stretch>
        </p:blipFill>
        <p:spPr>
          <a:xfrm>
            <a:off x="1645143" y="2144784"/>
            <a:ext cx="22693261" cy="94264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Our Partners"/>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Our Partners</a:t>
            </a:r>
          </a:p>
        </p:txBody>
      </p:sp>
      <p:pic>
        <p:nvPicPr>
          <p:cNvPr id="240" name="pasted-image.png" descr="pasted-image.png"/>
          <p:cNvPicPr>
            <a:picLocks noChangeAspect="1"/>
          </p:cNvPicPr>
          <p:nvPr/>
        </p:nvPicPr>
        <p:blipFill>
          <a:blip r:embed="rId2">
            <a:extLst/>
          </a:blip>
          <a:stretch>
            <a:fillRect/>
          </a:stretch>
        </p:blipFill>
        <p:spPr>
          <a:xfrm>
            <a:off x="3508311" y="3256005"/>
            <a:ext cx="7377161" cy="1589980"/>
          </a:xfrm>
          <a:prstGeom prst="rect">
            <a:avLst/>
          </a:prstGeom>
          <a:ln w="12700">
            <a:miter lim="400000"/>
          </a:ln>
        </p:spPr>
      </p:pic>
      <p:pic>
        <p:nvPicPr>
          <p:cNvPr id="241" name="pasted-image.jpeg" descr="pasted-image.jpeg"/>
          <p:cNvPicPr>
            <a:picLocks noChangeAspect="1"/>
          </p:cNvPicPr>
          <p:nvPr/>
        </p:nvPicPr>
        <p:blipFill>
          <a:blip r:embed="rId3">
            <a:extLst/>
          </a:blip>
          <a:stretch>
            <a:fillRect/>
          </a:stretch>
        </p:blipFill>
        <p:spPr>
          <a:xfrm>
            <a:off x="8212336" y="5669017"/>
            <a:ext cx="5331811" cy="1231833"/>
          </a:xfrm>
          <a:prstGeom prst="rect">
            <a:avLst/>
          </a:prstGeom>
          <a:ln w="12700">
            <a:miter lim="400000"/>
          </a:ln>
        </p:spPr>
      </p:pic>
      <p:pic>
        <p:nvPicPr>
          <p:cNvPr id="242" name="pasted-image.png" descr="pasted-image.png"/>
          <p:cNvPicPr>
            <a:picLocks noChangeAspect="1"/>
          </p:cNvPicPr>
          <p:nvPr/>
        </p:nvPicPr>
        <p:blipFill>
          <a:blip r:embed="rId4">
            <a:extLst/>
          </a:blip>
          <a:stretch>
            <a:fillRect/>
          </a:stretch>
        </p:blipFill>
        <p:spPr>
          <a:xfrm>
            <a:off x="13976277" y="3813061"/>
            <a:ext cx="3649584" cy="2285598"/>
          </a:xfrm>
          <a:prstGeom prst="rect">
            <a:avLst/>
          </a:prstGeom>
          <a:ln w="12700">
            <a:miter lim="400000"/>
          </a:ln>
        </p:spPr>
      </p:pic>
      <p:pic>
        <p:nvPicPr>
          <p:cNvPr id="243" name="pasted-image.png" descr="pasted-image.png"/>
          <p:cNvPicPr>
            <a:picLocks noChangeAspect="1"/>
          </p:cNvPicPr>
          <p:nvPr/>
        </p:nvPicPr>
        <p:blipFill>
          <a:blip r:embed="rId5">
            <a:extLst/>
          </a:blip>
          <a:stretch>
            <a:fillRect/>
          </a:stretch>
        </p:blipFill>
        <p:spPr>
          <a:xfrm>
            <a:off x="3510838" y="7746476"/>
            <a:ext cx="5859710" cy="1231832"/>
          </a:xfrm>
          <a:prstGeom prst="rect">
            <a:avLst/>
          </a:prstGeom>
          <a:ln w="12700">
            <a:miter lim="400000"/>
          </a:ln>
        </p:spPr>
      </p:pic>
      <p:pic>
        <p:nvPicPr>
          <p:cNvPr id="244" name="pasted-image.png" descr="pasted-image.png"/>
          <p:cNvPicPr>
            <a:picLocks noChangeAspect="1"/>
          </p:cNvPicPr>
          <p:nvPr/>
        </p:nvPicPr>
        <p:blipFill>
          <a:blip r:embed="rId6">
            <a:extLst/>
          </a:blip>
          <a:stretch>
            <a:fillRect/>
          </a:stretch>
        </p:blipFill>
        <p:spPr>
          <a:xfrm>
            <a:off x="14683237" y="6749125"/>
            <a:ext cx="6192453" cy="1231833"/>
          </a:xfrm>
          <a:prstGeom prst="rect">
            <a:avLst/>
          </a:prstGeom>
          <a:ln w="12700">
            <a:miter lim="400000"/>
          </a:ln>
        </p:spPr>
      </p:pic>
      <p:pic>
        <p:nvPicPr>
          <p:cNvPr id="245" name="pasted-image.png" descr="pasted-image.png"/>
          <p:cNvPicPr>
            <a:picLocks noChangeAspect="1"/>
          </p:cNvPicPr>
          <p:nvPr/>
        </p:nvPicPr>
        <p:blipFill>
          <a:blip r:embed="rId7">
            <a:extLst/>
          </a:blip>
          <a:stretch>
            <a:fillRect/>
          </a:stretch>
        </p:blipFill>
        <p:spPr>
          <a:xfrm>
            <a:off x="11871594" y="9094170"/>
            <a:ext cx="7377162" cy="184429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7" name="ring.png" descr="ring.png"/>
          <p:cNvPicPr>
            <a:picLocks noChangeAspect="1"/>
          </p:cNvPicPr>
          <p:nvPr/>
        </p:nvPicPr>
        <p:blipFill>
          <a:blip r:embed="rId2">
            <a:extLst/>
          </a:blip>
          <a:stretch>
            <a:fillRect/>
          </a:stretch>
        </p:blipFill>
        <p:spPr>
          <a:xfrm>
            <a:off x="8231843" y="2965731"/>
            <a:ext cx="7920314" cy="7784538"/>
          </a:xfrm>
          <a:prstGeom prst="rect">
            <a:avLst/>
          </a:prstGeom>
          <a:ln w="12700">
            <a:miter lim="400000"/>
          </a:ln>
        </p:spPr>
      </p:pic>
      <p:sp>
        <p:nvSpPr>
          <p:cNvPr id="248" name="Apache Cassandra"/>
          <p:cNvSpPr/>
          <p:nvPr>
            <p:ph type="title"/>
          </p:nvPr>
        </p:nvSpPr>
        <p:spPr>
          <a:xfrm>
            <a:off x="1430866" y="625666"/>
            <a:ext cx="21945601" cy="2285598"/>
          </a:xfrm>
          <a:prstGeom prst="rect">
            <a:avLst/>
          </a:prstGeom>
        </p:spPr>
        <p:txBody>
          <a:bodyPr>
            <a:normAutofit fontScale="100000" lnSpcReduction="0"/>
          </a:bodyPr>
          <a:lstStyle>
            <a:lvl1pPr algn="ct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Apache Cassandra</a:t>
            </a:r>
          </a:p>
        </p:txBody>
      </p:sp>
      <p:pic>
        <p:nvPicPr>
          <p:cNvPr id="249" name="cassandra_logo.jpeg" descr="cassandra_logo.jpeg"/>
          <p:cNvPicPr>
            <a:picLocks noChangeAspect="1"/>
          </p:cNvPicPr>
          <p:nvPr/>
        </p:nvPicPr>
        <p:blipFill>
          <a:blip r:embed="rId3">
            <a:extLst/>
          </a:blip>
          <a:stretch>
            <a:fillRect/>
          </a:stretch>
        </p:blipFill>
        <p:spPr>
          <a:xfrm>
            <a:off x="11253917" y="5797675"/>
            <a:ext cx="2299499" cy="212064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 distributed NoSQL database…"/>
          <p:cNvSpPr/>
          <p:nvPr>
            <p:ph type="body" sz="half" idx="1"/>
          </p:nvPr>
        </p:nvSpPr>
        <p:spPr>
          <a:xfrm>
            <a:off x="1363938" y="2836429"/>
            <a:ext cx="15311953" cy="8043142"/>
          </a:xfrm>
          <a:prstGeom prst="rect">
            <a:avLst/>
          </a:prstGeom>
        </p:spPr>
        <p:txBody>
          <a:bodyPr>
            <a:normAutofit fontScale="100000" lnSpcReduction="0"/>
          </a:bodyPr>
          <a:lstStyle/>
          <a:p>
            <a:pPr marL="361244" indent="-176553" defTabSz="1219200">
              <a:spcBef>
                <a:spcPts val="0"/>
              </a:spcBef>
              <a:defRPr sz="5800">
                <a:solidFill>
                  <a:srgbClr val="191919"/>
                </a:solidFill>
                <a:latin typeface="Verdana"/>
                <a:ea typeface="Verdana"/>
                <a:cs typeface="Verdana"/>
                <a:sym typeface="Verdana"/>
              </a:defRPr>
            </a:pPr>
            <a:r>
              <a:t>- distributed NoSQL database</a:t>
            </a:r>
            <a:endParaRPr>
              <a:solidFill>
                <a:srgbClr val="000000"/>
              </a:solidFill>
            </a:endParaRPr>
          </a:p>
          <a:p>
            <a:pPr marL="361244" indent="-176553" defTabSz="1219200">
              <a:spcBef>
                <a:spcPts val="0"/>
              </a:spcBef>
              <a:defRPr sz="5800">
                <a:solidFill>
                  <a:srgbClr val="191919"/>
                </a:solidFill>
                <a:latin typeface="Verdana"/>
                <a:ea typeface="Verdana"/>
                <a:cs typeface="Verdana"/>
                <a:sym typeface="Verdana"/>
              </a:defRPr>
            </a:pPr>
            <a:r>
              <a:t>- asynchronous replication</a:t>
            </a:r>
            <a:endParaRPr>
              <a:solidFill>
                <a:srgbClr val="000000"/>
              </a:solidFill>
            </a:endParaRPr>
          </a:p>
          <a:p>
            <a:pPr marL="361244" indent="-176553" defTabSz="1219200">
              <a:spcBef>
                <a:spcPts val="0"/>
              </a:spcBef>
              <a:defRPr sz="5800">
                <a:solidFill>
                  <a:srgbClr val="191919"/>
                </a:solidFill>
                <a:latin typeface="Verdana"/>
                <a:ea typeface="Verdana"/>
                <a:cs typeface="Verdana"/>
                <a:sym typeface="Verdana"/>
              </a:defRPr>
            </a:pPr>
            <a:r>
              <a:t>- high availability</a:t>
            </a:r>
            <a:endParaRPr>
              <a:solidFill>
                <a:srgbClr val="000000"/>
              </a:solidFill>
            </a:endParaRPr>
          </a:p>
          <a:p>
            <a:pPr marL="361244" indent="-176553" defTabSz="1219200">
              <a:spcBef>
                <a:spcPts val="0"/>
              </a:spcBef>
              <a:defRPr sz="5800">
                <a:solidFill>
                  <a:srgbClr val="191919"/>
                </a:solidFill>
                <a:latin typeface="Verdana"/>
                <a:ea typeface="Verdana"/>
                <a:cs typeface="Verdana"/>
                <a:sym typeface="Verdana"/>
              </a:defRPr>
            </a:pPr>
            <a:r>
              <a:t>- easy to scale</a:t>
            </a:r>
            <a:endParaRPr>
              <a:solidFill>
                <a:srgbClr val="000000"/>
              </a:solidFill>
            </a:endParaRPr>
          </a:p>
        </p:txBody>
      </p:sp>
      <p:sp>
        <p:nvSpPr>
          <p:cNvPr id="252" name="What is Cassandra DB?"/>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defRPr sz="3600">
                <a:latin typeface="Arial"/>
                <a:ea typeface="Arial"/>
                <a:cs typeface="Arial"/>
                <a:sym typeface="Arial"/>
              </a:defRPr>
            </a:pPr>
            <a:r>
              <a:rPr sz="9600">
                <a:latin typeface="Verdana"/>
                <a:ea typeface="Verdana"/>
                <a:cs typeface="Verdana"/>
                <a:sym typeface="Verdana"/>
              </a:rPr>
              <a:t>What is Cassandra DB?</a:t>
            </a:r>
          </a:p>
        </p:txBody>
      </p:sp>
      <p:pic>
        <p:nvPicPr>
          <p:cNvPr id="253" name="pasted-image.png" descr="pasted-image.png"/>
          <p:cNvPicPr>
            <a:picLocks noChangeAspect="1"/>
          </p:cNvPicPr>
          <p:nvPr/>
        </p:nvPicPr>
        <p:blipFill>
          <a:blip r:embed="rId2">
            <a:extLst/>
          </a:blip>
          <a:stretch>
            <a:fillRect/>
          </a:stretch>
        </p:blipFill>
        <p:spPr>
          <a:xfrm>
            <a:off x="10758671" y="4197525"/>
            <a:ext cx="10501847" cy="781944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Read Example"/>
          <p:cNvSpPr/>
          <p:nvPr>
            <p:ph type="title"/>
          </p:nvPr>
        </p:nvSpPr>
        <p:spPr>
          <a:xfrm>
            <a:off x="1430866" y="625666"/>
            <a:ext cx="21945601" cy="2285598"/>
          </a:xfrm>
          <a:prstGeom prst="rect">
            <a:avLst/>
          </a:prstGeom>
        </p:spPr>
        <p:txBody>
          <a:bodyPr>
            <a:normAutofit fontScale="100000" lnSpcReduction="0"/>
          </a:bodyPr>
          <a:lstStyle>
            <a:lvl1pPr>
              <a:defRPr sz="9600">
                <a:latin typeface="Verdana"/>
                <a:ea typeface="Verdana"/>
                <a:cs typeface="Verdana"/>
                <a:sym typeface="Verdana"/>
              </a:defRPr>
            </a:lvl1pPr>
          </a:lstStyle>
          <a:p>
            <a:pPr/>
            <a:r>
              <a:t>Read Example</a:t>
            </a:r>
          </a:p>
        </p:txBody>
      </p:sp>
      <p:pic>
        <p:nvPicPr>
          <p:cNvPr id="256" name="read_simple.jpg" descr="read_simple.jpg"/>
          <p:cNvPicPr>
            <a:picLocks noChangeAspect="1"/>
          </p:cNvPicPr>
          <p:nvPr/>
        </p:nvPicPr>
        <p:blipFill>
          <a:blip r:embed="rId2">
            <a:extLst/>
          </a:blip>
          <a:stretch>
            <a:fillRect/>
          </a:stretch>
        </p:blipFill>
        <p:spPr>
          <a:xfrm>
            <a:off x="3360864" y="2685869"/>
            <a:ext cx="14402679" cy="834426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65" name="Group"/>
          <p:cNvGrpSpPr/>
          <p:nvPr/>
        </p:nvGrpSpPr>
        <p:grpSpPr>
          <a:xfrm>
            <a:off x="13257175" y="892205"/>
            <a:ext cx="4719839" cy="4627160"/>
            <a:chOff x="0" y="0"/>
            <a:chExt cx="4719838" cy="4627159"/>
          </a:xfrm>
        </p:grpSpPr>
        <p:grpSp>
          <p:nvGrpSpPr>
            <p:cNvPr id="260" name="Group"/>
            <p:cNvGrpSpPr/>
            <p:nvPr/>
          </p:nvGrpSpPr>
          <p:grpSpPr>
            <a:xfrm>
              <a:off x="448938" y="451552"/>
              <a:ext cx="3847005" cy="3771868"/>
              <a:chOff x="0" y="0"/>
              <a:chExt cx="3847003" cy="3771866"/>
            </a:xfrm>
          </p:grpSpPr>
          <p:sp>
            <p:nvSpPr>
              <p:cNvPr id="258" name="Oval"/>
              <p:cNvSpPr/>
              <p:nvPr/>
            </p:nvSpPr>
            <p:spPr>
              <a:xfrm>
                <a:off x="0" y="-1"/>
                <a:ext cx="3847004" cy="3771868"/>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59" name="Tokyo"/>
              <p:cNvSpPr/>
              <p:nvPr/>
            </p:nvSpPr>
            <p:spPr>
              <a:xfrm>
                <a:off x="563379" y="1389338"/>
                <a:ext cx="2720242" cy="116591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Tokyo</a:t>
                </a:r>
              </a:p>
            </p:txBody>
          </p:sp>
        </p:grpSp>
        <p:sp>
          <p:nvSpPr>
            <p:cNvPr id="261" name="Oval"/>
            <p:cNvSpPr/>
            <p:nvPr/>
          </p:nvSpPr>
          <p:spPr>
            <a:xfrm>
              <a:off x="1851112" y="-1"/>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62" name="Oval"/>
            <p:cNvSpPr/>
            <p:nvPr/>
          </p:nvSpPr>
          <p:spPr>
            <a:xfrm>
              <a:off x="3677181" y="1826340"/>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63" name="Oval"/>
            <p:cNvSpPr/>
            <p:nvPr/>
          </p:nvSpPr>
          <p:spPr>
            <a:xfrm>
              <a:off x="0" y="1826340"/>
              <a:ext cx="1042657"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64" name="Oval"/>
            <p:cNvSpPr/>
            <p:nvPr/>
          </p:nvSpPr>
          <p:spPr>
            <a:xfrm>
              <a:off x="1851112" y="3604867"/>
              <a:ext cx="1042658" cy="1022293"/>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grpSp>
        <p:nvGrpSpPr>
          <p:cNvPr id="273" name="Group"/>
          <p:cNvGrpSpPr/>
          <p:nvPr/>
        </p:nvGrpSpPr>
        <p:grpSpPr>
          <a:xfrm>
            <a:off x="2588959" y="5398979"/>
            <a:ext cx="4615555" cy="4524924"/>
            <a:chOff x="0" y="0"/>
            <a:chExt cx="4615554" cy="4524923"/>
          </a:xfrm>
        </p:grpSpPr>
        <p:grpSp>
          <p:nvGrpSpPr>
            <p:cNvPr id="268" name="Group"/>
            <p:cNvGrpSpPr/>
            <p:nvPr/>
          </p:nvGrpSpPr>
          <p:grpSpPr>
            <a:xfrm>
              <a:off x="439019" y="441575"/>
              <a:ext cx="3762005" cy="3688529"/>
              <a:chOff x="0" y="0"/>
              <a:chExt cx="3762003" cy="3688527"/>
            </a:xfrm>
          </p:grpSpPr>
          <p:sp>
            <p:nvSpPr>
              <p:cNvPr id="266" name="Oval"/>
              <p:cNvSpPr/>
              <p:nvPr/>
            </p:nvSpPr>
            <p:spPr>
              <a:xfrm>
                <a:off x="0" y="-1"/>
                <a:ext cx="3762004" cy="3688529"/>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67" name="US West"/>
              <p:cNvSpPr/>
              <p:nvPr/>
            </p:nvSpPr>
            <p:spPr>
              <a:xfrm>
                <a:off x="550932" y="1358640"/>
                <a:ext cx="2660138" cy="971247"/>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US West</a:t>
                </a:r>
              </a:p>
            </p:txBody>
          </p:sp>
        </p:grpSp>
        <p:sp>
          <p:nvSpPr>
            <p:cNvPr id="269" name="Oval"/>
            <p:cNvSpPr/>
            <p:nvPr/>
          </p:nvSpPr>
          <p:spPr>
            <a:xfrm>
              <a:off x="1810211" y="-1"/>
              <a:ext cx="1019621" cy="99970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70" name="Oval"/>
            <p:cNvSpPr/>
            <p:nvPr/>
          </p:nvSpPr>
          <p:spPr>
            <a:xfrm>
              <a:off x="3595934" y="1785987"/>
              <a:ext cx="1019621" cy="99970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71" name="Oval"/>
            <p:cNvSpPr/>
            <p:nvPr/>
          </p:nvSpPr>
          <p:spPr>
            <a:xfrm>
              <a:off x="0" y="1785987"/>
              <a:ext cx="1019620" cy="99970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72" name="Oval"/>
            <p:cNvSpPr/>
            <p:nvPr/>
          </p:nvSpPr>
          <p:spPr>
            <a:xfrm>
              <a:off x="1810211" y="3525218"/>
              <a:ext cx="1019621" cy="99970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grpSp>
        <p:nvGrpSpPr>
          <p:cNvPr id="281" name="Group"/>
          <p:cNvGrpSpPr/>
          <p:nvPr/>
        </p:nvGrpSpPr>
        <p:grpSpPr>
          <a:xfrm>
            <a:off x="7034928" y="9026842"/>
            <a:ext cx="4430644" cy="4343644"/>
            <a:chOff x="0" y="0"/>
            <a:chExt cx="4430643" cy="4343643"/>
          </a:xfrm>
        </p:grpSpPr>
        <p:grpSp>
          <p:nvGrpSpPr>
            <p:cNvPr id="276" name="Group"/>
            <p:cNvGrpSpPr/>
            <p:nvPr/>
          </p:nvGrpSpPr>
          <p:grpSpPr>
            <a:xfrm>
              <a:off x="421431" y="423885"/>
              <a:ext cx="3611290" cy="3540757"/>
              <a:chOff x="0" y="0"/>
              <a:chExt cx="3611288" cy="3540756"/>
            </a:xfrm>
          </p:grpSpPr>
          <p:sp>
            <p:nvSpPr>
              <p:cNvPr id="274" name="Oval"/>
              <p:cNvSpPr/>
              <p:nvPr/>
            </p:nvSpPr>
            <p:spPr>
              <a:xfrm>
                <a:off x="0" y="-1"/>
                <a:ext cx="3611289" cy="3540758"/>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75" name="Europe"/>
              <p:cNvSpPr/>
              <p:nvPr/>
            </p:nvSpPr>
            <p:spPr>
              <a:xfrm>
                <a:off x="630460" y="1101010"/>
                <a:ext cx="2427118" cy="1363532"/>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Europe</a:t>
                </a:r>
              </a:p>
            </p:txBody>
          </p:sp>
        </p:grpSp>
        <p:sp>
          <p:nvSpPr>
            <p:cNvPr id="277" name="Oval"/>
            <p:cNvSpPr/>
            <p:nvPr/>
          </p:nvSpPr>
          <p:spPr>
            <a:xfrm>
              <a:off x="1737690" y="-1"/>
              <a:ext cx="978772"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78" name="Oval"/>
            <p:cNvSpPr/>
            <p:nvPr/>
          </p:nvSpPr>
          <p:spPr>
            <a:xfrm>
              <a:off x="3451873" y="1714436"/>
              <a:ext cx="978771"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79" name="Oval"/>
            <p:cNvSpPr/>
            <p:nvPr/>
          </p:nvSpPr>
          <p:spPr>
            <a:xfrm>
              <a:off x="0" y="1714436"/>
              <a:ext cx="978772"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80" name="Oval"/>
            <p:cNvSpPr/>
            <p:nvPr/>
          </p:nvSpPr>
          <p:spPr>
            <a:xfrm>
              <a:off x="1737690" y="3383989"/>
              <a:ext cx="978772" cy="959655"/>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grpSp>
        <p:nvGrpSpPr>
          <p:cNvPr id="289" name="Group"/>
          <p:cNvGrpSpPr/>
          <p:nvPr/>
        </p:nvGrpSpPr>
        <p:grpSpPr>
          <a:xfrm>
            <a:off x="13257175" y="8885084"/>
            <a:ext cx="4719839" cy="4627160"/>
            <a:chOff x="0" y="0"/>
            <a:chExt cx="4719838" cy="4627159"/>
          </a:xfrm>
        </p:grpSpPr>
        <p:grpSp>
          <p:nvGrpSpPr>
            <p:cNvPr id="284" name="Group"/>
            <p:cNvGrpSpPr/>
            <p:nvPr/>
          </p:nvGrpSpPr>
          <p:grpSpPr>
            <a:xfrm>
              <a:off x="448938" y="451552"/>
              <a:ext cx="3847005" cy="3771868"/>
              <a:chOff x="0" y="0"/>
              <a:chExt cx="3847003" cy="3771866"/>
            </a:xfrm>
          </p:grpSpPr>
          <p:sp>
            <p:nvSpPr>
              <p:cNvPr id="282" name="Oval"/>
              <p:cNvSpPr/>
              <p:nvPr/>
            </p:nvSpPr>
            <p:spPr>
              <a:xfrm>
                <a:off x="0" y="-1"/>
                <a:ext cx="3847004" cy="3771868"/>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83" name="Sydney"/>
              <p:cNvSpPr/>
              <p:nvPr/>
            </p:nvSpPr>
            <p:spPr>
              <a:xfrm>
                <a:off x="563379" y="1287738"/>
                <a:ext cx="2720242" cy="1213843"/>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Sydney</a:t>
                </a:r>
              </a:p>
            </p:txBody>
          </p:sp>
        </p:grpSp>
        <p:sp>
          <p:nvSpPr>
            <p:cNvPr id="285" name="Oval"/>
            <p:cNvSpPr/>
            <p:nvPr/>
          </p:nvSpPr>
          <p:spPr>
            <a:xfrm>
              <a:off x="1851112" y="-1"/>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86" name="Oval"/>
            <p:cNvSpPr/>
            <p:nvPr/>
          </p:nvSpPr>
          <p:spPr>
            <a:xfrm>
              <a:off x="3677181" y="1826340"/>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87" name="Oval"/>
            <p:cNvSpPr/>
            <p:nvPr/>
          </p:nvSpPr>
          <p:spPr>
            <a:xfrm>
              <a:off x="0" y="1826340"/>
              <a:ext cx="1042657"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88" name="Oval"/>
            <p:cNvSpPr/>
            <p:nvPr/>
          </p:nvSpPr>
          <p:spPr>
            <a:xfrm>
              <a:off x="1851112" y="3604867"/>
              <a:ext cx="1042658" cy="1022293"/>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grpSp>
        <p:nvGrpSpPr>
          <p:cNvPr id="297" name="Group"/>
          <p:cNvGrpSpPr/>
          <p:nvPr/>
        </p:nvGrpSpPr>
        <p:grpSpPr>
          <a:xfrm>
            <a:off x="17522266" y="5347861"/>
            <a:ext cx="4719840" cy="4627161"/>
            <a:chOff x="0" y="0"/>
            <a:chExt cx="4719838" cy="4627159"/>
          </a:xfrm>
        </p:grpSpPr>
        <p:grpSp>
          <p:nvGrpSpPr>
            <p:cNvPr id="292" name="Group"/>
            <p:cNvGrpSpPr/>
            <p:nvPr/>
          </p:nvGrpSpPr>
          <p:grpSpPr>
            <a:xfrm>
              <a:off x="448938" y="451552"/>
              <a:ext cx="3847005" cy="3771868"/>
              <a:chOff x="0" y="0"/>
              <a:chExt cx="3847003" cy="3771866"/>
            </a:xfrm>
          </p:grpSpPr>
          <p:sp>
            <p:nvSpPr>
              <p:cNvPr id="290" name="Oval"/>
              <p:cNvSpPr/>
              <p:nvPr/>
            </p:nvSpPr>
            <p:spPr>
              <a:xfrm>
                <a:off x="0" y="-1"/>
                <a:ext cx="3847004" cy="3771868"/>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91" name="Asia/Pacific"/>
              <p:cNvSpPr/>
              <p:nvPr/>
            </p:nvSpPr>
            <p:spPr>
              <a:xfrm>
                <a:off x="563379" y="1016804"/>
                <a:ext cx="3017408" cy="168565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r>
                  <a:t>Asia/Pacific</a:t>
                </a:r>
              </a:p>
            </p:txBody>
          </p:sp>
        </p:grpSp>
        <p:sp>
          <p:nvSpPr>
            <p:cNvPr id="293" name="Oval"/>
            <p:cNvSpPr/>
            <p:nvPr/>
          </p:nvSpPr>
          <p:spPr>
            <a:xfrm>
              <a:off x="1851112" y="-1"/>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94" name="Oval"/>
            <p:cNvSpPr/>
            <p:nvPr/>
          </p:nvSpPr>
          <p:spPr>
            <a:xfrm>
              <a:off x="3677181" y="1826340"/>
              <a:ext cx="1042658"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95" name="Oval"/>
            <p:cNvSpPr/>
            <p:nvPr/>
          </p:nvSpPr>
          <p:spPr>
            <a:xfrm>
              <a:off x="0" y="1826340"/>
              <a:ext cx="1042657" cy="1022294"/>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296" name="Oval"/>
            <p:cNvSpPr/>
            <p:nvPr/>
          </p:nvSpPr>
          <p:spPr>
            <a:xfrm>
              <a:off x="1851112" y="3604867"/>
              <a:ext cx="1042658" cy="1022293"/>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grpSp>
        <p:nvGrpSpPr>
          <p:cNvPr id="305" name="Group"/>
          <p:cNvGrpSpPr/>
          <p:nvPr/>
        </p:nvGrpSpPr>
        <p:grpSpPr>
          <a:xfrm>
            <a:off x="6834144" y="1033963"/>
            <a:ext cx="4430646" cy="4343644"/>
            <a:chOff x="0" y="0"/>
            <a:chExt cx="4430644" cy="4343643"/>
          </a:xfrm>
        </p:grpSpPr>
        <p:grpSp>
          <p:nvGrpSpPr>
            <p:cNvPr id="300" name="Group"/>
            <p:cNvGrpSpPr/>
            <p:nvPr/>
          </p:nvGrpSpPr>
          <p:grpSpPr>
            <a:xfrm>
              <a:off x="421431" y="423885"/>
              <a:ext cx="3611290" cy="3540757"/>
              <a:chOff x="0" y="0"/>
              <a:chExt cx="3611288" cy="3540756"/>
            </a:xfrm>
          </p:grpSpPr>
          <p:sp>
            <p:nvSpPr>
              <p:cNvPr id="298" name="Oval"/>
              <p:cNvSpPr/>
              <p:nvPr/>
            </p:nvSpPr>
            <p:spPr>
              <a:xfrm>
                <a:off x="0" y="-1"/>
                <a:ext cx="3611289" cy="3540758"/>
              </a:xfrm>
              <a:prstGeom prst="ellipse">
                <a:avLst/>
              </a:prstGeom>
              <a:noFill/>
              <a:ln w="76200" cap="flat">
                <a:solidFill>
                  <a:srgbClr val="191919"/>
                </a:solidFill>
                <a:prstDash val="solid"/>
                <a:round/>
              </a:ln>
              <a:effectLst/>
            </p:spPr>
            <p:txBody>
              <a:bodyPr wrap="square" lIns="121919" tIns="121919" rIns="121919" bIns="121919" numCol="1" anchor="ctr">
                <a:noAutofit/>
              </a:bodyPr>
              <a:lstStyle/>
              <a:p>
                <a:pPr algn="ctr">
                  <a:defRPr>
                    <a:solidFill>
                      <a:srgbClr val="000000"/>
                    </a:solidFill>
                  </a:defRPr>
                </a:pPr>
              </a:p>
            </p:txBody>
          </p:sp>
          <p:sp>
            <p:nvSpPr>
              <p:cNvPr id="299" name="US East"/>
              <p:cNvSpPr/>
              <p:nvPr/>
            </p:nvSpPr>
            <p:spPr>
              <a:xfrm>
                <a:off x="528860" y="1168743"/>
                <a:ext cx="2553567" cy="1196736"/>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243799" tIns="243799" rIns="243799" bIns="243799" numCol="1" anchor="ctr">
                <a:noAutofit/>
              </a:bodyPr>
              <a:lstStyle>
                <a:lvl1pPr algn="ctr">
                  <a:defRPr>
                    <a:solidFill>
                      <a:srgbClr val="000000"/>
                    </a:solidFill>
                    <a:latin typeface="Verdana"/>
                    <a:ea typeface="Verdana"/>
                    <a:cs typeface="Verdana"/>
                    <a:sym typeface="Verdana"/>
                  </a:defRPr>
                </a:lvl1pPr>
              </a:lstStyle>
              <a:p>
                <a:pPr>
                  <a:defRPr>
                    <a:latin typeface="Arial"/>
                    <a:ea typeface="Arial"/>
                    <a:cs typeface="Arial"/>
                    <a:sym typeface="Arial"/>
                  </a:defRPr>
                </a:pPr>
                <a:r>
                  <a:rPr>
                    <a:latin typeface="Verdana"/>
                    <a:ea typeface="Verdana"/>
                    <a:cs typeface="Verdana"/>
                    <a:sym typeface="Verdana"/>
                  </a:rPr>
                  <a:t>US East</a:t>
                </a:r>
              </a:p>
            </p:txBody>
          </p:sp>
        </p:grpSp>
        <p:sp>
          <p:nvSpPr>
            <p:cNvPr id="301" name="Oval"/>
            <p:cNvSpPr/>
            <p:nvPr/>
          </p:nvSpPr>
          <p:spPr>
            <a:xfrm>
              <a:off x="1737690" y="-1"/>
              <a:ext cx="978772"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302" name="Oval"/>
            <p:cNvSpPr/>
            <p:nvPr/>
          </p:nvSpPr>
          <p:spPr>
            <a:xfrm>
              <a:off x="3451873" y="1714436"/>
              <a:ext cx="978772"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303" name="Oval"/>
            <p:cNvSpPr/>
            <p:nvPr/>
          </p:nvSpPr>
          <p:spPr>
            <a:xfrm>
              <a:off x="0" y="1714436"/>
              <a:ext cx="978772" cy="959656"/>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sp>
          <p:nvSpPr>
            <p:cNvPr id="304" name="Oval"/>
            <p:cNvSpPr/>
            <p:nvPr/>
          </p:nvSpPr>
          <p:spPr>
            <a:xfrm>
              <a:off x="1737690" y="3383989"/>
              <a:ext cx="978772" cy="959655"/>
            </a:xfrm>
            <a:prstGeom prst="ellipse">
              <a:avLst/>
            </a:prstGeom>
            <a:solidFill>
              <a:srgbClr val="A4C2F4"/>
            </a:solidFill>
            <a:ln w="76200" cap="flat">
              <a:solidFill>
                <a:srgbClr val="191919"/>
              </a:solidFill>
              <a:prstDash val="solid"/>
              <a:round/>
            </a:ln>
            <a:effectLst/>
          </p:spPr>
          <p:txBody>
            <a:bodyPr wrap="square" lIns="121919" tIns="121919" rIns="121919" bIns="121919" numCol="1" anchor="ctr">
              <a:noAutofit/>
            </a:bodyPr>
            <a:lstStyle/>
            <a:p>
              <a:pPr>
                <a:defRPr>
                  <a:solidFill>
                    <a:srgbClr val="000000"/>
                  </a:solidFill>
                </a:defRPr>
              </a:pPr>
            </a:p>
          </p:txBody>
        </p:sp>
      </p:grpSp>
      <p:sp>
        <p:nvSpPr>
          <p:cNvPr id="306" name="Line"/>
          <p:cNvSpPr/>
          <p:nvPr/>
        </p:nvSpPr>
        <p:spPr>
          <a:xfrm flipV="1">
            <a:off x="6293374" y="4633854"/>
            <a:ext cx="1487864" cy="1487864"/>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07" name="Line"/>
          <p:cNvSpPr/>
          <p:nvPr/>
        </p:nvSpPr>
        <p:spPr>
          <a:xfrm>
            <a:off x="11362135" y="3202429"/>
            <a:ext cx="1769601" cy="1"/>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08" name="Line"/>
          <p:cNvSpPr/>
          <p:nvPr/>
        </p:nvSpPr>
        <p:spPr>
          <a:xfrm>
            <a:off x="17313930" y="4397378"/>
            <a:ext cx="1487863" cy="1487863"/>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09" name="Line"/>
          <p:cNvSpPr/>
          <p:nvPr/>
        </p:nvSpPr>
        <p:spPr>
          <a:xfrm>
            <a:off x="6551971" y="8919234"/>
            <a:ext cx="1158195" cy="1158194"/>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10" name="Line"/>
          <p:cNvSpPr/>
          <p:nvPr/>
        </p:nvSpPr>
        <p:spPr>
          <a:xfrm>
            <a:off x="11608615" y="11236700"/>
            <a:ext cx="1535758" cy="1"/>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sp>
        <p:nvSpPr>
          <p:cNvPr id="311" name="Line"/>
          <p:cNvSpPr/>
          <p:nvPr/>
        </p:nvSpPr>
        <p:spPr>
          <a:xfrm flipV="1">
            <a:off x="17269521" y="8962377"/>
            <a:ext cx="1071909" cy="1071909"/>
          </a:xfrm>
          <a:prstGeom prst="line">
            <a:avLst/>
          </a:prstGeom>
          <a:ln w="63500">
            <a:solidFill>
              <a:schemeClr val="accent1"/>
            </a:solidFill>
            <a:bevel/>
          </a:ln>
          <a:effectLst>
            <a:outerShdw sx="100000" sy="100000" kx="0" ky="0" algn="b" rotWithShape="0" blurRad="101600" dist="50800" dir="5400000">
              <a:srgbClr val="000000">
                <a:alpha val="38000"/>
              </a:srgbClr>
            </a:outerShdw>
          </a:effectLst>
        </p:spPr>
        <p:txBody>
          <a:bodyPr lIns="121919" tIns="121919" rIns="121919" bIns="121919"/>
          <a:lstStyle/>
          <a:p>
            <a:pPr defTabSz="1219200">
              <a:defRPr sz="3200">
                <a:solidFill>
                  <a:srgbClr val="000000"/>
                </a:solidFill>
                <a:latin typeface="+mn-lt"/>
                <a:ea typeface="+mn-ea"/>
                <a:cs typeface="+mn-cs"/>
                <a:sym typeface="Helvetica"/>
              </a:defRPr>
            </a:pPr>
          </a:p>
        </p:txBody>
      </p:sp>
      <p:pic>
        <p:nvPicPr>
          <p:cNvPr id="312" name="cassandra_logo.jpeg" descr="cassandra_logo.jpeg"/>
          <p:cNvPicPr>
            <a:picLocks noChangeAspect="1"/>
          </p:cNvPicPr>
          <p:nvPr/>
        </p:nvPicPr>
        <p:blipFill>
          <a:blip r:embed="rId2">
            <a:extLst/>
          </a:blip>
          <a:stretch>
            <a:fillRect/>
          </a:stretch>
        </p:blipFill>
        <p:spPr>
          <a:xfrm>
            <a:off x="10748909" y="5436337"/>
            <a:ext cx="3829634" cy="353177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efault">
  <a:themeElements>
    <a:clrScheme name="Default">
      <a:dk1>
        <a:srgbClr val="353535"/>
      </a:dk1>
      <a:lt1>
        <a:srgbClr val="FFFFFF"/>
      </a:lt1>
      <a:dk2>
        <a:srgbClr val="A7A7A7"/>
      </a:dk2>
      <a:lt2>
        <a:srgbClr val="535353"/>
      </a:lt2>
      <a:accent1>
        <a:srgbClr val="00ADEF"/>
      </a:accent1>
      <a:accent2>
        <a:srgbClr val="EA1C2C"/>
      </a:accent2>
      <a:accent3>
        <a:srgbClr val="0075A8"/>
      </a:accent3>
      <a:accent4>
        <a:srgbClr val="FF7F3F"/>
      </a:accent4>
      <a:accent5>
        <a:srgbClr val="455CC7"/>
      </a:accent5>
      <a:accent6>
        <a:srgbClr val="00A19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50800" dir="5400000">
              <a:srgbClr val="000000">
                <a:alpha val="35000"/>
              </a:srgbClr>
            </a:outerShdw>
          </a:effectLst>
        </a:effectStyle>
        <a:effectStyle>
          <a:effectLst>
            <a:outerShdw sx="100000" sy="100000" kx="0" ky="0" algn="b" rotWithShape="0" blurRad="101600" dist="50800" dir="5400000">
              <a:srgbClr val="000000">
                <a:alpha val="35000"/>
              </a:srgbClr>
            </a:outerShdw>
          </a:effectLst>
        </a:effectStyle>
        <a:effectStyle>
          <a:effectLst>
            <a:outerShdw sx="100000" sy="100000" kx="0" ky="0" algn="b" rotWithShape="0" blurRad="101600" dist="508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bevel/>
        </a:ln>
        <a:effectLst>
          <a:outerShdw sx="100000" sy="100000" kx="0" ky="0" algn="b" rotWithShape="0" blurRad="101600" dist="50800" dir="5400000">
            <a:srgbClr val="000000">
              <a:alpha val="35000"/>
            </a:srgbClr>
          </a:outerShdw>
        </a:effectLst>
        <a:sp3d/>
      </a:spPr>
      <a:bodyPr rot="0" spcFirstLastPara="1" vertOverflow="overflow" horzOverflow="overflow" vert="horz" wrap="square" lIns="121919" tIns="121919" rIns="121919" bIns="121919" numCol="1" spcCol="38100" rtlCol="0" anchor="ctr" upright="0">
        <a:spAutoFit/>
      </a:bodyPr>
      <a:lstStyle>
        <a:def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63500" cap="flat">
          <a:solidFill>
            <a:schemeClr val="accent1"/>
          </a:solidFill>
          <a:prstDash val="solid"/>
          <a:bevel/>
        </a:ln>
        <a:effectLst>
          <a:outerShdw sx="100000" sy="100000" kx="0" ky="0" algn="b" rotWithShape="0" blurRad="101600" dist="508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upright="0">
        <a:spAutoFit/>
      </a:bodyPr>
      <a:lstStyle>
        <a:def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00ADEF"/>
      </a:accent1>
      <a:accent2>
        <a:srgbClr val="EA1C2C"/>
      </a:accent2>
      <a:accent3>
        <a:srgbClr val="0075A8"/>
      </a:accent3>
      <a:accent4>
        <a:srgbClr val="FF7F3F"/>
      </a:accent4>
      <a:accent5>
        <a:srgbClr val="455CC7"/>
      </a:accent5>
      <a:accent6>
        <a:srgbClr val="00A19A"/>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01600" dist="50800" dir="5400000">
              <a:srgbClr val="000000">
                <a:alpha val="35000"/>
              </a:srgbClr>
            </a:outerShdw>
          </a:effectLst>
        </a:effectStyle>
        <a:effectStyle>
          <a:effectLst>
            <a:outerShdw sx="100000" sy="100000" kx="0" ky="0" algn="b" rotWithShape="0" blurRad="101600" dist="50800" dir="5400000">
              <a:srgbClr val="000000">
                <a:alpha val="35000"/>
              </a:srgbClr>
            </a:outerShdw>
          </a:effectLst>
        </a:effectStyle>
        <a:effectStyle>
          <a:effectLst>
            <a:outerShdw sx="100000" sy="100000" kx="0" ky="0" algn="b" rotWithShape="0" blurRad="101600" dist="508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bevel/>
        </a:ln>
        <a:effectLst>
          <a:outerShdw sx="100000" sy="100000" kx="0" ky="0" algn="b" rotWithShape="0" blurRad="101600" dist="50800" dir="5400000">
            <a:srgbClr val="000000">
              <a:alpha val="35000"/>
            </a:srgbClr>
          </a:outerShdw>
        </a:effectLst>
        <a:sp3d/>
      </a:spPr>
      <a:bodyPr rot="0" spcFirstLastPara="1" vertOverflow="overflow" horzOverflow="overflow" vert="horz" wrap="square" lIns="121919" tIns="121919" rIns="121919" bIns="121919" numCol="1" spcCol="38100" rtlCol="0" anchor="ctr" upright="0">
        <a:spAutoFit/>
      </a:bodyPr>
      <a:lstStyle>
        <a:def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63500" cap="flat">
          <a:solidFill>
            <a:schemeClr val="accent1"/>
          </a:solidFill>
          <a:prstDash val="solid"/>
          <a:bevel/>
        </a:ln>
        <a:effectLst>
          <a:outerShdw sx="100000" sy="100000" kx="0" ky="0" algn="b" rotWithShape="0" blurRad="101600" dist="508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upright="0">
        <a:spAutoFit/>
      </a:bodyPr>
      <a:lstStyle>
        <a:defPPr marL="0" marR="0" indent="0" algn="l" defTabSz="24384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353535"/>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